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36"/>
  </p:notesMasterIdLst>
  <p:handoutMasterIdLst>
    <p:handoutMasterId r:id="rId37"/>
  </p:handoutMasterIdLst>
  <p:sldIdLst>
    <p:sldId id="256" r:id="rId5"/>
    <p:sldId id="262" r:id="rId6"/>
    <p:sldId id="257" r:id="rId7"/>
    <p:sldId id="258" r:id="rId8"/>
    <p:sldId id="259" r:id="rId9"/>
    <p:sldId id="260" r:id="rId10"/>
    <p:sldId id="261"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69" autoAdjust="0"/>
    <p:restoredTop sz="94721" autoAdjust="0"/>
  </p:normalViewPr>
  <p:slideViewPr>
    <p:cSldViewPr snapToGrid="0" showGuides="1">
      <p:cViewPr varScale="1">
        <p:scale>
          <a:sx n="81" d="100"/>
          <a:sy n="81" d="100"/>
        </p:scale>
        <p:origin x="706" y="86"/>
      </p:cViewPr>
      <p:guideLst>
        <p:guide orient="horz" pos="2160"/>
        <p:guide pos="3840"/>
      </p:guideLst>
    </p:cSldViewPr>
  </p:slideViewPr>
  <p:outlineViewPr>
    <p:cViewPr>
      <p:scale>
        <a:sx n="33" d="100"/>
        <a:sy n="33" d="100"/>
      </p:scale>
      <p:origin x="0" y="-1500"/>
    </p:cViewPr>
  </p:outlineViewPr>
  <p:notesTextViewPr>
    <p:cViewPr>
      <p:scale>
        <a:sx n="3" d="2"/>
        <a:sy n="3" d="2"/>
      </p:scale>
      <p:origin x="0" y="0"/>
    </p:cViewPr>
  </p:notesTextViewPr>
  <p:notesViewPr>
    <p:cSldViewPr snapToGrid="0" showGuides="1">
      <p:cViewPr varScale="1">
        <p:scale>
          <a:sx n="65" d="100"/>
          <a:sy n="65" d="100"/>
        </p:scale>
        <p:origin x="2796"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447117E-D58A-422A-A81B-362E9F2EA265}" type="datetimeFigureOut">
              <a:rPr lang="en-US" smtClean="0"/>
              <a:t>11/11/2022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A438575-B761-4121-A7E4-457BB626566A}" type="slidenum">
              <a:rPr lang="en-US" smtClean="0"/>
              <a:t>‹#›</a:t>
            </a:fld>
            <a:endParaRPr lang="en-US"/>
          </a:p>
        </p:txBody>
      </p:sp>
    </p:spTree>
    <p:extLst>
      <p:ext uri="{BB962C8B-B14F-4D97-AF65-F5344CB8AC3E}">
        <p14:creationId xmlns:p14="http://schemas.microsoft.com/office/powerpoint/2010/main" val="6239646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552672-2D72-42C2-B0B5-4CADDCB794C9}" type="datetimeFigureOut">
              <a:rPr lang="en-US" smtClean="0"/>
              <a:t>11/11/2022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4BA502-DDEA-4552-B72A-9C62FF6620C8}" type="slidenum">
              <a:rPr lang="en-US" smtClean="0"/>
              <a:t>‹#›</a:t>
            </a:fld>
            <a:endParaRPr lang="en-US"/>
          </a:p>
        </p:txBody>
      </p:sp>
    </p:spTree>
    <p:extLst>
      <p:ext uri="{BB962C8B-B14F-4D97-AF65-F5344CB8AC3E}">
        <p14:creationId xmlns:p14="http://schemas.microsoft.com/office/powerpoint/2010/main" val="2152134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add your own categories and points values to this game board. Enter your questions and answers in the slides we’ve provided.</a:t>
            </a:r>
          </a:p>
          <a:p>
            <a:endParaRPr lang="en-US" dirty="0"/>
          </a:p>
          <a:p>
            <a:r>
              <a:rPr lang="en-US" dirty="0"/>
              <a:t>When you’re in slide show view, select the underlined text to go to that question, then select the right triangle to reveal the answer. Use the left triangle to return to this game board slide. </a:t>
            </a:r>
          </a:p>
        </p:txBody>
      </p:sp>
      <p:sp>
        <p:nvSpPr>
          <p:cNvPr id="4" name="Slide Number Placeholder 3"/>
          <p:cNvSpPr>
            <a:spLocks noGrp="1"/>
          </p:cNvSpPr>
          <p:nvPr>
            <p:ph type="sldNum" sz="quarter" idx="10"/>
          </p:nvPr>
        </p:nvSpPr>
        <p:spPr/>
        <p:txBody>
          <a:bodyPr/>
          <a:lstStyle/>
          <a:p>
            <a:fld id="{F54BA502-DDEA-4552-B72A-9C62FF6620C8}" type="slidenum">
              <a:rPr lang="en-US" smtClean="0"/>
              <a:t>1</a:t>
            </a:fld>
            <a:endParaRPr lang="en-US"/>
          </a:p>
        </p:txBody>
      </p:sp>
    </p:spTree>
    <p:extLst>
      <p:ext uri="{BB962C8B-B14F-4D97-AF65-F5344CB8AC3E}">
        <p14:creationId xmlns:p14="http://schemas.microsoft.com/office/powerpoint/2010/main" val="840197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4BA502-DDEA-4552-B72A-9C62FF6620C8}" type="slidenum">
              <a:rPr lang="en-US" smtClean="0"/>
              <a:t>2</a:t>
            </a:fld>
            <a:endParaRPr lang="en-US"/>
          </a:p>
        </p:txBody>
      </p:sp>
    </p:spTree>
    <p:extLst>
      <p:ext uri="{BB962C8B-B14F-4D97-AF65-F5344CB8AC3E}">
        <p14:creationId xmlns:p14="http://schemas.microsoft.com/office/powerpoint/2010/main" val="2009980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Enter your questions and answers in the placeholders. You can add the category and points value at the bottom for reference.</a:t>
            </a:r>
          </a:p>
          <a:p>
            <a:endParaRPr lang="en-US" dirty="0"/>
          </a:p>
          <a:p>
            <a:r>
              <a:rPr lang="en-US" dirty="0"/>
              <a:t>When you’re in slide show view, select the right triangle to reveal the answer. Select the left triangle to return to the game board slide. </a:t>
            </a:r>
          </a:p>
          <a:p>
            <a:endParaRPr lang="en-US" dirty="0"/>
          </a:p>
        </p:txBody>
      </p:sp>
      <p:sp>
        <p:nvSpPr>
          <p:cNvPr id="4" name="Slide Number Placeholder 3"/>
          <p:cNvSpPr>
            <a:spLocks noGrp="1"/>
          </p:cNvSpPr>
          <p:nvPr>
            <p:ph type="sldNum" sz="quarter" idx="10"/>
          </p:nvPr>
        </p:nvSpPr>
        <p:spPr/>
        <p:txBody>
          <a:bodyPr/>
          <a:lstStyle/>
          <a:p>
            <a:fld id="{F54BA502-DDEA-4552-B72A-9C62FF6620C8}" type="slidenum">
              <a:rPr lang="en-US" smtClean="0"/>
              <a:t>3</a:t>
            </a:fld>
            <a:endParaRPr lang="en-US"/>
          </a:p>
        </p:txBody>
      </p:sp>
    </p:spTree>
    <p:extLst>
      <p:ext uri="{BB962C8B-B14F-4D97-AF65-F5344CB8AC3E}">
        <p14:creationId xmlns:p14="http://schemas.microsoft.com/office/powerpoint/2010/main" val="3419902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4BA502-DDEA-4552-B72A-9C62FF6620C8}" type="slidenum">
              <a:rPr lang="en-US" smtClean="0"/>
              <a:t>4</a:t>
            </a:fld>
            <a:endParaRPr lang="en-US"/>
          </a:p>
        </p:txBody>
      </p:sp>
    </p:spTree>
    <p:extLst>
      <p:ext uri="{BB962C8B-B14F-4D97-AF65-F5344CB8AC3E}">
        <p14:creationId xmlns:p14="http://schemas.microsoft.com/office/powerpoint/2010/main" val="1911690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4BA502-DDEA-4552-B72A-9C62FF6620C8}" type="slidenum">
              <a:rPr lang="en-US" smtClean="0"/>
              <a:t>5</a:t>
            </a:fld>
            <a:endParaRPr lang="en-US"/>
          </a:p>
        </p:txBody>
      </p:sp>
    </p:spTree>
    <p:extLst>
      <p:ext uri="{BB962C8B-B14F-4D97-AF65-F5344CB8AC3E}">
        <p14:creationId xmlns:p14="http://schemas.microsoft.com/office/powerpoint/2010/main" val="2233831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ame Board">
    <p:spTree>
      <p:nvGrpSpPr>
        <p:cNvPr id="1" name=""/>
        <p:cNvGrpSpPr/>
        <p:nvPr/>
      </p:nvGrpSpPr>
      <p:grpSpPr>
        <a:xfrm>
          <a:off x="0" y="0"/>
          <a:ext cx="0" cy="0"/>
          <a:chOff x="0" y="0"/>
          <a:chExt cx="0" cy="0"/>
        </a:xfrm>
      </p:grpSpPr>
      <p:sp>
        <p:nvSpPr>
          <p:cNvPr id="5" name="Text Placeholder 7"/>
          <p:cNvSpPr>
            <a:spLocks noGrp="1"/>
          </p:cNvSpPr>
          <p:nvPr>
            <p:ph type="body" sz="quarter" idx="13" hasCustomPrompt="1"/>
          </p:nvPr>
        </p:nvSpPr>
        <p:spPr>
          <a:xfrm>
            <a:off x="332703" y="357393"/>
            <a:ext cx="2099258" cy="914400"/>
          </a:xfrm>
          <a:solidFill>
            <a:schemeClr val="bg2">
              <a:lumMod val="60000"/>
              <a:lumOff val="40000"/>
            </a:schemeClr>
          </a:solidFill>
          <a:ln>
            <a:solidFill>
              <a:schemeClr val="bg2">
                <a:lumMod val="60000"/>
                <a:lumOff val="40000"/>
              </a:schemeClr>
            </a:solidFill>
          </a:ln>
        </p:spPr>
        <p:txBody>
          <a:bodyPr anchor="ctr">
            <a:noAutofit/>
          </a:bodyPr>
          <a:lstStyle>
            <a:lvl1pPr marL="0" indent="0" algn="ctr">
              <a:spcBef>
                <a:spcPts val="0"/>
              </a:spcBef>
              <a:buNone/>
              <a:defRPr sz="2400" baseline="0">
                <a:solidFill>
                  <a:schemeClr val="bg2">
                    <a:lumMod val="50000"/>
                  </a:schemeClr>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Category 1</a:t>
            </a:r>
          </a:p>
        </p:txBody>
      </p:sp>
      <p:sp>
        <p:nvSpPr>
          <p:cNvPr id="40" name="Text Placeholder 7"/>
          <p:cNvSpPr>
            <a:spLocks noGrp="1"/>
          </p:cNvSpPr>
          <p:nvPr>
            <p:ph type="body" sz="quarter" idx="18" hasCustomPrompt="1"/>
          </p:nvPr>
        </p:nvSpPr>
        <p:spPr>
          <a:xfrm>
            <a:off x="332703" y="1516491"/>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45" name="Text Placeholder 7"/>
          <p:cNvSpPr>
            <a:spLocks noGrp="1"/>
          </p:cNvSpPr>
          <p:nvPr>
            <p:ph type="body" sz="quarter" idx="23" hasCustomPrompt="1"/>
          </p:nvPr>
        </p:nvSpPr>
        <p:spPr>
          <a:xfrm>
            <a:off x="332703" y="2533920"/>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50" name="Text Placeholder 7"/>
          <p:cNvSpPr>
            <a:spLocks noGrp="1"/>
          </p:cNvSpPr>
          <p:nvPr>
            <p:ph type="body" sz="quarter" idx="28" hasCustomPrompt="1"/>
          </p:nvPr>
        </p:nvSpPr>
        <p:spPr>
          <a:xfrm>
            <a:off x="332703" y="3551349"/>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55" name="Text Placeholder 7"/>
          <p:cNvSpPr>
            <a:spLocks noGrp="1"/>
          </p:cNvSpPr>
          <p:nvPr>
            <p:ph type="body" sz="quarter" idx="33" hasCustomPrompt="1"/>
          </p:nvPr>
        </p:nvSpPr>
        <p:spPr>
          <a:xfrm>
            <a:off x="332703" y="4568778"/>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60" name="Text Placeholder 7"/>
          <p:cNvSpPr>
            <a:spLocks noGrp="1"/>
          </p:cNvSpPr>
          <p:nvPr>
            <p:ph type="body" sz="quarter" idx="38" hasCustomPrompt="1"/>
          </p:nvPr>
        </p:nvSpPr>
        <p:spPr>
          <a:xfrm>
            <a:off x="332703" y="5586207"/>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36" name="Text Placeholder 7"/>
          <p:cNvSpPr>
            <a:spLocks noGrp="1"/>
          </p:cNvSpPr>
          <p:nvPr>
            <p:ph type="body" sz="quarter" idx="14" hasCustomPrompt="1"/>
          </p:nvPr>
        </p:nvSpPr>
        <p:spPr>
          <a:xfrm>
            <a:off x="2689537" y="357393"/>
            <a:ext cx="2099258" cy="914400"/>
          </a:xfrm>
          <a:solidFill>
            <a:schemeClr val="bg2">
              <a:lumMod val="60000"/>
              <a:lumOff val="40000"/>
            </a:schemeClr>
          </a:solidFill>
          <a:ln>
            <a:solidFill>
              <a:schemeClr val="bg2">
                <a:lumMod val="60000"/>
                <a:lumOff val="40000"/>
              </a:schemeClr>
            </a:solidFill>
          </a:ln>
        </p:spPr>
        <p:txBody>
          <a:bodyPr anchor="ctr">
            <a:noAutofit/>
          </a:bodyPr>
          <a:lstStyle>
            <a:lvl1pPr marL="0" indent="0" algn="ctr">
              <a:spcBef>
                <a:spcPts val="0"/>
              </a:spcBef>
              <a:buNone/>
              <a:defRPr sz="2400" baseline="0">
                <a:solidFill>
                  <a:schemeClr val="bg2">
                    <a:lumMod val="50000"/>
                  </a:schemeClr>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Category 2</a:t>
            </a:r>
          </a:p>
        </p:txBody>
      </p:sp>
      <p:sp>
        <p:nvSpPr>
          <p:cNvPr id="41" name="Text Placeholder 7"/>
          <p:cNvSpPr>
            <a:spLocks noGrp="1"/>
          </p:cNvSpPr>
          <p:nvPr>
            <p:ph type="body" sz="quarter" idx="19" hasCustomPrompt="1"/>
          </p:nvPr>
        </p:nvSpPr>
        <p:spPr>
          <a:xfrm>
            <a:off x="2689537" y="1516491"/>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46" name="Text Placeholder 7"/>
          <p:cNvSpPr>
            <a:spLocks noGrp="1"/>
          </p:cNvSpPr>
          <p:nvPr>
            <p:ph type="body" sz="quarter" idx="24" hasCustomPrompt="1"/>
          </p:nvPr>
        </p:nvSpPr>
        <p:spPr>
          <a:xfrm>
            <a:off x="2689537" y="2533920"/>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51" name="Text Placeholder 7"/>
          <p:cNvSpPr>
            <a:spLocks noGrp="1"/>
          </p:cNvSpPr>
          <p:nvPr>
            <p:ph type="body" sz="quarter" idx="29" hasCustomPrompt="1"/>
          </p:nvPr>
        </p:nvSpPr>
        <p:spPr>
          <a:xfrm>
            <a:off x="2689537" y="3551349"/>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56" name="Text Placeholder 7"/>
          <p:cNvSpPr>
            <a:spLocks noGrp="1"/>
          </p:cNvSpPr>
          <p:nvPr>
            <p:ph type="body" sz="quarter" idx="34" hasCustomPrompt="1"/>
          </p:nvPr>
        </p:nvSpPr>
        <p:spPr>
          <a:xfrm>
            <a:off x="2689537" y="4568778"/>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61" name="Text Placeholder 7"/>
          <p:cNvSpPr>
            <a:spLocks noGrp="1"/>
          </p:cNvSpPr>
          <p:nvPr>
            <p:ph type="body" sz="quarter" idx="39" hasCustomPrompt="1"/>
          </p:nvPr>
        </p:nvSpPr>
        <p:spPr>
          <a:xfrm>
            <a:off x="2689537" y="5586207"/>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37" name="Text Placeholder 7"/>
          <p:cNvSpPr>
            <a:spLocks noGrp="1"/>
          </p:cNvSpPr>
          <p:nvPr>
            <p:ph type="body" sz="quarter" idx="15" hasCustomPrompt="1"/>
          </p:nvPr>
        </p:nvSpPr>
        <p:spPr>
          <a:xfrm>
            <a:off x="5046371" y="357393"/>
            <a:ext cx="2099258" cy="914400"/>
          </a:xfrm>
          <a:solidFill>
            <a:schemeClr val="bg2">
              <a:lumMod val="60000"/>
              <a:lumOff val="40000"/>
            </a:schemeClr>
          </a:solidFill>
          <a:ln>
            <a:solidFill>
              <a:schemeClr val="bg2">
                <a:lumMod val="60000"/>
                <a:lumOff val="40000"/>
              </a:schemeClr>
            </a:solidFill>
          </a:ln>
        </p:spPr>
        <p:txBody>
          <a:bodyPr anchor="ctr">
            <a:noAutofit/>
          </a:bodyPr>
          <a:lstStyle>
            <a:lvl1pPr marL="0" indent="0" algn="ctr">
              <a:spcBef>
                <a:spcPts val="0"/>
              </a:spcBef>
              <a:buNone/>
              <a:defRPr sz="2400" baseline="0">
                <a:solidFill>
                  <a:schemeClr val="bg2">
                    <a:lumMod val="50000"/>
                  </a:schemeClr>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Category 3</a:t>
            </a:r>
          </a:p>
        </p:txBody>
      </p:sp>
      <p:sp>
        <p:nvSpPr>
          <p:cNvPr id="42" name="Text Placeholder 7"/>
          <p:cNvSpPr>
            <a:spLocks noGrp="1"/>
          </p:cNvSpPr>
          <p:nvPr>
            <p:ph type="body" sz="quarter" idx="20" hasCustomPrompt="1"/>
          </p:nvPr>
        </p:nvSpPr>
        <p:spPr>
          <a:xfrm>
            <a:off x="5046371" y="1516491"/>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47" name="Text Placeholder 7"/>
          <p:cNvSpPr>
            <a:spLocks noGrp="1"/>
          </p:cNvSpPr>
          <p:nvPr>
            <p:ph type="body" sz="quarter" idx="25" hasCustomPrompt="1"/>
          </p:nvPr>
        </p:nvSpPr>
        <p:spPr>
          <a:xfrm>
            <a:off x="5046371" y="2533920"/>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52" name="Text Placeholder 7"/>
          <p:cNvSpPr>
            <a:spLocks noGrp="1"/>
          </p:cNvSpPr>
          <p:nvPr>
            <p:ph type="body" sz="quarter" idx="30" hasCustomPrompt="1"/>
          </p:nvPr>
        </p:nvSpPr>
        <p:spPr>
          <a:xfrm>
            <a:off x="5046371" y="3551349"/>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57" name="Text Placeholder 7"/>
          <p:cNvSpPr>
            <a:spLocks noGrp="1"/>
          </p:cNvSpPr>
          <p:nvPr>
            <p:ph type="body" sz="quarter" idx="35" hasCustomPrompt="1"/>
          </p:nvPr>
        </p:nvSpPr>
        <p:spPr>
          <a:xfrm>
            <a:off x="5046371" y="4568778"/>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62" name="Text Placeholder 7"/>
          <p:cNvSpPr>
            <a:spLocks noGrp="1"/>
          </p:cNvSpPr>
          <p:nvPr>
            <p:ph type="body" sz="quarter" idx="40" hasCustomPrompt="1"/>
          </p:nvPr>
        </p:nvSpPr>
        <p:spPr>
          <a:xfrm>
            <a:off x="5046371" y="5586207"/>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38" name="Text Placeholder 7"/>
          <p:cNvSpPr>
            <a:spLocks noGrp="1"/>
          </p:cNvSpPr>
          <p:nvPr>
            <p:ph type="body" sz="quarter" idx="16" hasCustomPrompt="1"/>
          </p:nvPr>
        </p:nvSpPr>
        <p:spPr>
          <a:xfrm>
            <a:off x="7403205" y="357393"/>
            <a:ext cx="2099258" cy="914400"/>
          </a:xfrm>
          <a:solidFill>
            <a:schemeClr val="bg2">
              <a:lumMod val="60000"/>
              <a:lumOff val="40000"/>
            </a:schemeClr>
          </a:solidFill>
          <a:ln>
            <a:solidFill>
              <a:schemeClr val="bg2">
                <a:lumMod val="60000"/>
                <a:lumOff val="40000"/>
              </a:schemeClr>
            </a:solidFill>
          </a:ln>
        </p:spPr>
        <p:txBody>
          <a:bodyPr anchor="ctr">
            <a:noAutofit/>
          </a:bodyPr>
          <a:lstStyle>
            <a:lvl1pPr marL="0" indent="0" algn="ctr">
              <a:spcBef>
                <a:spcPts val="0"/>
              </a:spcBef>
              <a:buNone/>
              <a:defRPr sz="2400" baseline="0">
                <a:solidFill>
                  <a:schemeClr val="bg2">
                    <a:lumMod val="50000"/>
                  </a:schemeClr>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Category 4</a:t>
            </a:r>
          </a:p>
        </p:txBody>
      </p:sp>
      <p:sp>
        <p:nvSpPr>
          <p:cNvPr id="43" name="Text Placeholder 7"/>
          <p:cNvSpPr>
            <a:spLocks noGrp="1"/>
          </p:cNvSpPr>
          <p:nvPr>
            <p:ph type="body" sz="quarter" idx="21" hasCustomPrompt="1"/>
          </p:nvPr>
        </p:nvSpPr>
        <p:spPr>
          <a:xfrm>
            <a:off x="7403205" y="1516491"/>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48" name="Text Placeholder 7"/>
          <p:cNvSpPr>
            <a:spLocks noGrp="1"/>
          </p:cNvSpPr>
          <p:nvPr>
            <p:ph type="body" sz="quarter" idx="26" hasCustomPrompt="1"/>
          </p:nvPr>
        </p:nvSpPr>
        <p:spPr>
          <a:xfrm>
            <a:off x="7403205" y="2533920"/>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53" name="Text Placeholder 7"/>
          <p:cNvSpPr>
            <a:spLocks noGrp="1"/>
          </p:cNvSpPr>
          <p:nvPr>
            <p:ph type="body" sz="quarter" idx="31" hasCustomPrompt="1"/>
          </p:nvPr>
        </p:nvSpPr>
        <p:spPr>
          <a:xfrm>
            <a:off x="7403205" y="3551349"/>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58" name="Text Placeholder 7"/>
          <p:cNvSpPr>
            <a:spLocks noGrp="1"/>
          </p:cNvSpPr>
          <p:nvPr>
            <p:ph type="body" sz="quarter" idx="36" hasCustomPrompt="1"/>
          </p:nvPr>
        </p:nvSpPr>
        <p:spPr>
          <a:xfrm>
            <a:off x="7403205" y="4568778"/>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63" name="Text Placeholder 7"/>
          <p:cNvSpPr>
            <a:spLocks noGrp="1"/>
          </p:cNvSpPr>
          <p:nvPr>
            <p:ph type="body" sz="quarter" idx="41" hasCustomPrompt="1"/>
          </p:nvPr>
        </p:nvSpPr>
        <p:spPr>
          <a:xfrm>
            <a:off x="7403205" y="5586207"/>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39" name="Text Placeholder 7"/>
          <p:cNvSpPr>
            <a:spLocks noGrp="1"/>
          </p:cNvSpPr>
          <p:nvPr>
            <p:ph type="body" sz="quarter" idx="17" hasCustomPrompt="1"/>
          </p:nvPr>
        </p:nvSpPr>
        <p:spPr>
          <a:xfrm>
            <a:off x="9760039" y="357393"/>
            <a:ext cx="2099258" cy="914400"/>
          </a:xfrm>
          <a:solidFill>
            <a:schemeClr val="bg2">
              <a:lumMod val="60000"/>
              <a:lumOff val="40000"/>
            </a:schemeClr>
          </a:solidFill>
          <a:ln>
            <a:solidFill>
              <a:schemeClr val="bg2">
                <a:lumMod val="60000"/>
                <a:lumOff val="40000"/>
              </a:schemeClr>
            </a:solidFill>
          </a:ln>
        </p:spPr>
        <p:txBody>
          <a:bodyPr anchor="ctr">
            <a:noAutofit/>
          </a:bodyPr>
          <a:lstStyle>
            <a:lvl1pPr marL="0" indent="0" algn="ctr">
              <a:spcBef>
                <a:spcPts val="0"/>
              </a:spcBef>
              <a:buNone/>
              <a:defRPr sz="2400" baseline="0">
                <a:solidFill>
                  <a:schemeClr val="bg2">
                    <a:lumMod val="50000"/>
                  </a:schemeClr>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Category 5</a:t>
            </a:r>
          </a:p>
        </p:txBody>
      </p:sp>
      <p:sp>
        <p:nvSpPr>
          <p:cNvPr id="44" name="Text Placeholder 7"/>
          <p:cNvSpPr>
            <a:spLocks noGrp="1"/>
          </p:cNvSpPr>
          <p:nvPr>
            <p:ph type="body" sz="quarter" idx="22" hasCustomPrompt="1"/>
          </p:nvPr>
        </p:nvSpPr>
        <p:spPr>
          <a:xfrm>
            <a:off x="9760039" y="1516491"/>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49" name="Text Placeholder 7"/>
          <p:cNvSpPr>
            <a:spLocks noGrp="1"/>
          </p:cNvSpPr>
          <p:nvPr>
            <p:ph type="body" sz="quarter" idx="27" hasCustomPrompt="1"/>
          </p:nvPr>
        </p:nvSpPr>
        <p:spPr>
          <a:xfrm>
            <a:off x="9760039" y="2533920"/>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54" name="Text Placeholder 7"/>
          <p:cNvSpPr>
            <a:spLocks noGrp="1"/>
          </p:cNvSpPr>
          <p:nvPr>
            <p:ph type="body" sz="quarter" idx="32" hasCustomPrompt="1"/>
          </p:nvPr>
        </p:nvSpPr>
        <p:spPr>
          <a:xfrm>
            <a:off x="9760039" y="3551349"/>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59" name="Text Placeholder 7"/>
          <p:cNvSpPr>
            <a:spLocks noGrp="1"/>
          </p:cNvSpPr>
          <p:nvPr>
            <p:ph type="body" sz="quarter" idx="37" hasCustomPrompt="1"/>
          </p:nvPr>
        </p:nvSpPr>
        <p:spPr>
          <a:xfrm>
            <a:off x="9760039" y="4568778"/>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64" name="Text Placeholder 7"/>
          <p:cNvSpPr>
            <a:spLocks noGrp="1"/>
          </p:cNvSpPr>
          <p:nvPr>
            <p:ph type="body" sz="quarter" idx="42" hasCustomPrompt="1"/>
          </p:nvPr>
        </p:nvSpPr>
        <p:spPr>
          <a:xfrm>
            <a:off x="9760039" y="5586207"/>
            <a:ext cx="2099258" cy="914400"/>
          </a:xfrm>
          <a:solidFill>
            <a:schemeClr val="bg2">
              <a:lumMod val="50000"/>
            </a:schemeClr>
          </a:solidFill>
          <a:ln>
            <a:solidFill>
              <a:schemeClr val="bg2">
                <a:lumMod val="50000"/>
              </a:schemeClr>
            </a:solidFill>
          </a:ln>
        </p:spPr>
        <p:txBody>
          <a:bodyPr anchor="ctr">
            <a:noAutofit/>
          </a:bodyPr>
          <a:lstStyle>
            <a:lvl1pPr marL="0" indent="0" algn="ctr">
              <a:spcBef>
                <a:spcPts val="0"/>
              </a:spcBef>
              <a:buNone/>
              <a:defRPr sz="2400" baseline="0">
                <a:solidFill>
                  <a:srgbClr val="FFFFFF"/>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Tree>
    <p:extLst>
      <p:ext uri="{BB962C8B-B14F-4D97-AF65-F5344CB8AC3E}">
        <p14:creationId xmlns:p14="http://schemas.microsoft.com/office/powerpoint/2010/main" val="3830760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Q&amp;A">
    <p:bg>
      <p:bgPr>
        <a:solidFill>
          <a:schemeClr val="bg2"/>
        </a:solidFill>
        <a:effectLst/>
      </p:bgPr>
    </p:bg>
    <p:spTree>
      <p:nvGrpSpPr>
        <p:cNvPr id="1" name=""/>
        <p:cNvGrpSpPr/>
        <p:nvPr/>
      </p:nvGrpSpPr>
      <p:grpSpPr>
        <a:xfrm>
          <a:off x="0" y="0"/>
          <a:ext cx="0" cy="0"/>
          <a:chOff x="0" y="0"/>
          <a:chExt cx="0" cy="0"/>
        </a:xfrm>
      </p:grpSpPr>
      <p:sp>
        <p:nvSpPr>
          <p:cNvPr id="11" name="Q"/>
          <p:cNvSpPr txBox="1"/>
          <p:nvPr userDrawn="1"/>
        </p:nvSpPr>
        <p:spPr>
          <a:xfrm>
            <a:off x="-311286" y="-74768"/>
            <a:ext cx="3171219" cy="3017903"/>
          </a:xfrm>
          <a:prstGeom prst="rect">
            <a:avLst/>
          </a:prstGeom>
          <a:noFill/>
        </p:spPr>
        <p:txBody>
          <a:bodyPr wrap="none" rtlCol="0">
            <a:prstTxWarp prst="textPlain">
              <a:avLst/>
            </a:prstTxWarp>
            <a:spAutoFit/>
          </a:bodyPr>
          <a:lstStyle/>
          <a:p>
            <a:r>
              <a:rPr lang="en-US" sz="36000" dirty="0">
                <a:solidFill>
                  <a:schemeClr val="bg2">
                    <a:lumMod val="75000"/>
                  </a:schemeClr>
                </a:solidFill>
                <a:latin typeface="Corbel" panose="020B0503020204020204" pitchFamily="34" charset="0"/>
                <a:cs typeface="Arial" panose="020B0604020202020204" pitchFamily="34" charset="0"/>
              </a:rPr>
              <a:t>Q</a:t>
            </a:r>
          </a:p>
        </p:txBody>
      </p:sp>
      <p:sp>
        <p:nvSpPr>
          <p:cNvPr id="15" name="A"/>
          <p:cNvSpPr txBox="1"/>
          <p:nvPr userDrawn="1"/>
        </p:nvSpPr>
        <p:spPr>
          <a:xfrm>
            <a:off x="-252919" y="2729132"/>
            <a:ext cx="3112852" cy="3022139"/>
          </a:xfrm>
          <a:prstGeom prst="rect">
            <a:avLst/>
          </a:prstGeom>
          <a:noFill/>
        </p:spPr>
        <p:txBody>
          <a:bodyPr wrap="none" rtlCol="0">
            <a:prstTxWarp prst="textPlain">
              <a:avLst/>
            </a:prstTxWarp>
            <a:spAutoFit/>
          </a:bodyPr>
          <a:lstStyle/>
          <a:p>
            <a:r>
              <a:rPr lang="en-US" sz="36000" dirty="0">
                <a:solidFill>
                  <a:schemeClr val="bg2">
                    <a:lumMod val="75000"/>
                  </a:schemeClr>
                </a:solidFill>
                <a:latin typeface="Corbel" panose="020B0503020204020204" pitchFamily="34" charset="0"/>
                <a:cs typeface="Arial" panose="020B0604020202020204" pitchFamily="34" charset="0"/>
              </a:rPr>
              <a:t>A</a:t>
            </a:r>
          </a:p>
        </p:txBody>
      </p:sp>
      <p:sp>
        <p:nvSpPr>
          <p:cNvPr id="8" name="Question"/>
          <p:cNvSpPr>
            <a:spLocks noGrp="1"/>
          </p:cNvSpPr>
          <p:nvPr>
            <p:ph type="body" sz="quarter" idx="13" hasCustomPrompt="1"/>
          </p:nvPr>
        </p:nvSpPr>
        <p:spPr>
          <a:xfrm>
            <a:off x="2754489" y="1112051"/>
            <a:ext cx="7972719" cy="1727501"/>
          </a:xfrm>
        </p:spPr>
        <p:txBody>
          <a:bodyPr anchor="ctr">
            <a:noAutofit/>
          </a:bodyPr>
          <a:lstStyle>
            <a:lvl1pPr marL="0" indent="0">
              <a:spcBef>
                <a:spcPts val="0"/>
              </a:spcBef>
              <a:buNone/>
              <a:defRPr sz="3200" baseline="0"/>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Add question here. </a:t>
            </a:r>
          </a:p>
        </p:txBody>
      </p:sp>
      <p:sp>
        <p:nvSpPr>
          <p:cNvPr id="9" name="Answer"/>
          <p:cNvSpPr>
            <a:spLocks noGrp="1"/>
          </p:cNvSpPr>
          <p:nvPr>
            <p:ph type="body" sz="quarter" idx="14" hasCustomPrompt="1"/>
          </p:nvPr>
        </p:nvSpPr>
        <p:spPr>
          <a:xfrm>
            <a:off x="2754489" y="3929975"/>
            <a:ext cx="7972719" cy="1643610"/>
          </a:xfrm>
        </p:spPr>
        <p:txBody>
          <a:bodyPr anchor="ctr">
            <a:noAutofit/>
          </a:bodyPr>
          <a:lstStyle>
            <a:lvl1pPr marL="0" indent="0">
              <a:spcBef>
                <a:spcPts val="0"/>
              </a:spcBef>
              <a:buNone/>
              <a:defRPr sz="3200" baseline="0"/>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Add answer here. Use the right arrow at the bottom to reveal the answer in slide show view.</a:t>
            </a:r>
          </a:p>
        </p:txBody>
      </p:sp>
      <p:sp>
        <p:nvSpPr>
          <p:cNvPr id="2" name="Rectangle 1"/>
          <p:cNvSpPr/>
          <p:nvPr userDrawn="1"/>
        </p:nvSpPr>
        <p:spPr bwMode="invGray">
          <a:xfrm>
            <a:off x="0" y="5749805"/>
            <a:ext cx="12192000" cy="1108195"/>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oints"/>
          <p:cNvSpPr>
            <a:spLocks noGrp="1"/>
          </p:cNvSpPr>
          <p:nvPr>
            <p:ph type="body" sz="quarter" idx="16" hasCustomPrompt="1"/>
          </p:nvPr>
        </p:nvSpPr>
        <p:spPr bwMode="auto">
          <a:xfrm>
            <a:off x="9109424" y="5900385"/>
            <a:ext cx="1897666" cy="781394"/>
          </a:xfrm>
        </p:spPr>
        <p:txBody>
          <a:bodyPr anchor="ctr">
            <a:noAutofit/>
          </a:bodyPr>
          <a:lstStyle>
            <a:lvl1pPr marL="0" indent="0" algn="r">
              <a:spcBef>
                <a:spcPts val="0"/>
              </a:spcBef>
              <a:buNone/>
              <a:defRPr sz="4800" baseline="0">
                <a:solidFill>
                  <a:schemeClr val="tx1">
                    <a:alpha val="50000"/>
                  </a:schemeClr>
                </a:solidFill>
              </a:defRPr>
            </a:lvl1pPr>
            <a:lvl2pPr marL="0" indent="0">
              <a:spcBef>
                <a:spcPts val="0"/>
              </a:spcBef>
              <a:buNone/>
              <a:defRPr sz="3200"/>
            </a:lvl2pPr>
            <a:lvl3pPr marL="0" indent="0">
              <a:spcBef>
                <a:spcPts val="0"/>
              </a:spcBef>
              <a:buNone/>
              <a:defRPr sz="3200"/>
            </a:lvl3pPr>
            <a:lvl4pPr marL="0" indent="0">
              <a:spcBef>
                <a:spcPts val="0"/>
              </a:spcBef>
              <a:buNone/>
              <a:defRPr sz="3200"/>
            </a:lvl4pPr>
            <a:lvl5pPr marL="0" indent="0">
              <a:spcBef>
                <a:spcPts val="0"/>
              </a:spcBef>
              <a:buNone/>
              <a:defRPr sz="3200"/>
            </a:lvl5pPr>
            <a:lvl6pPr marL="0" indent="0">
              <a:spcBef>
                <a:spcPts val="0"/>
              </a:spcBef>
              <a:buNone/>
              <a:defRPr sz="3200"/>
            </a:lvl6pPr>
            <a:lvl7pPr marL="0" indent="0">
              <a:spcBef>
                <a:spcPts val="0"/>
              </a:spcBef>
              <a:buNone/>
              <a:defRPr sz="3200"/>
            </a:lvl7pPr>
            <a:lvl8pPr marL="0" indent="0">
              <a:spcBef>
                <a:spcPts val="0"/>
              </a:spcBef>
              <a:buNone/>
              <a:defRPr sz="3200"/>
            </a:lvl8pPr>
            <a:lvl9pPr marL="0" indent="0">
              <a:spcBef>
                <a:spcPts val="0"/>
              </a:spcBef>
              <a:buNone/>
              <a:defRPr sz="3200"/>
            </a:lvl9pPr>
          </a:lstStyle>
          <a:p>
            <a:pPr lvl="0"/>
            <a:r>
              <a:rPr lang="en-US" dirty="0"/>
              <a:t>Points</a:t>
            </a:r>
          </a:p>
        </p:txBody>
      </p:sp>
      <p:sp>
        <p:nvSpPr>
          <p:cNvPr id="10" name="Back to game board">
            <a:hlinkClick r:id="rId2" action="ppaction://hlinksldjump"/>
          </p:cNvPr>
          <p:cNvSpPr/>
          <p:nvPr userDrawn="1"/>
        </p:nvSpPr>
        <p:spPr bwMode="invGray">
          <a:xfrm rot="16200000">
            <a:off x="169030"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4" name="Category"/>
          <p:cNvSpPr>
            <a:spLocks noGrp="1"/>
          </p:cNvSpPr>
          <p:nvPr>
            <p:ph type="title" hasCustomPrompt="1"/>
          </p:nvPr>
        </p:nvSpPr>
        <p:spPr bwMode="auto">
          <a:xfrm>
            <a:off x="1133588" y="5900384"/>
            <a:ext cx="7969542" cy="781394"/>
          </a:xfrm>
        </p:spPr>
        <p:txBody>
          <a:bodyPr/>
          <a:lstStyle>
            <a:lvl1pPr>
              <a:defRPr/>
            </a:lvl1pPr>
          </a:lstStyle>
          <a:p>
            <a:r>
              <a:rPr lang="en-US" dirty="0"/>
              <a:t>Add category here for reference</a:t>
            </a:r>
          </a:p>
        </p:txBody>
      </p:sp>
      <p:sp>
        <p:nvSpPr>
          <p:cNvPr id="14" name="Trigger answer reveal"/>
          <p:cNvSpPr/>
          <p:nvPr userDrawn="1"/>
        </p:nvSpPr>
        <p:spPr bwMode="invGray">
          <a:xfrm rot="5400000" flipH="1">
            <a:off x="11220383" y="5941115"/>
            <a:ext cx="795528" cy="685800"/>
          </a:xfrm>
          <a:prstGeom prst="triangle">
            <a:avLst/>
          </a:prstGeom>
          <a:solidFill>
            <a:srgbClr val="FFFFFF">
              <a:alpha val="13000"/>
            </a:srgb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Tree>
    <p:extLst>
      <p:ext uri="{BB962C8B-B14F-4D97-AF65-F5344CB8AC3E}">
        <p14:creationId xmlns:p14="http://schemas.microsoft.com/office/powerpoint/2010/main" val="407098200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4"/>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250"/>
                                        <p:tgtEl>
                                          <p:spTgt spid="9">
                                            <p:txEl>
                                              <p:pRg st="0" end="0"/>
                                            </p:txEl>
                                          </p:spTgt>
                                        </p:tgtEl>
                                      </p:cBhvr>
                                    </p:animEffect>
                                  </p:childTnLst>
                                </p:cTn>
                              </p:par>
                              <p:par>
                                <p:cTn id="8" presetID="24" presetClass="emph" presetSubtype="0" fill="hold" grpId="0" nodeType="withEffect">
                                  <p:stCondLst>
                                    <p:cond delay="0"/>
                                  </p:stCondLst>
                                  <p:childTnLst>
                                    <p:animClr clrSpc="hsl" dir="cw">
                                      <p:cBhvr override="childStyle">
                                        <p:cTn id="9" dur="250" fill="hold"/>
                                        <p:tgtEl>
                                          <p:spTgt spid="8">
                                            <p:txEl>
                                              <p:pRg st="0" end="0"/>
                                            </p:txEl>
                                          </p:spTgt>
                                        </p:tgtEl>
                                        <p:attrNameLst>
                                          <p:attrName>style.color</p:attrName>
                                        </p:attrNameLst>
                                      </p:cBhvr>
                                      <p:by>
                                        <p:hsl h="0" s="-12549" l="-25098"/>
                                      </p:by>
                                    </p:animClr>
                                    <p:animClr clrSpc="hsl" dir="cw">
                                      <p:cBhvr>
                                        <p:cTn id="10" dur="250" fill="hold"/>
                                        <p:tgtEl>
                                          <p:spTgt spid="8">
                                            <p:txEl>
                                              <p:pRg st="0" end="0"/>
                                            </p:txEl>
                                          </p:spTgt>
                                        </p:tgtEl>
                                        <p:attrNameLst>
                                          <p:attrName>fillcolor</p:attrName>
                                        </p:attrNameLst>
                                      </p:cBhvr>
                                      <p:by>
                                        <p:hsl h="0" s="-12549" l="-25098"/>
                                      </p:by>
                                    </p:animClr>
                                    <p:animClr clrSpc="hsl" dir="cw">
                                      <p:cBhvr>
                                        <p:cTn id="11" dur="250" fill="hold"/>
                                        <p:tgtEl>
                                          <p:spTgt spid="8">
                                            <p:txEl>
                                              <p:pRg st="0" end="0"/>
                                            </p:txEl>
                                          </p:spTgt>
                                        </p:tgtEl>
                                        <p:attrNameLst>
                                          <p:attrName>stroke.color</p:attrName>
                                        </p:attrNameLst>
                                      </p:cBhvr>
                                      <p:by>
                                        <p:hsl h="0" s="-12549" l="-25098"/>
                                      </p:by>
                                    </p:animClr>
                                    <p:set>
                                      <p:cBhvr>
                                        <p:cTn id="12" dur="250" fill="hold"/>
                                        <p:tgtEl>
                                          <p:spTgt spid="8">
                                            <p:txEl>
                                              <p:pRg st="0" end="0"/>
                                            </p:txEl>
                                          </p:spTgt>
                                        </p:tgtEl>
                                        <p:attrNameLst>
                                          <p:attrName>fill.type</p:attrName>
                                        </p:attrNameLst>
                                      </p:cBhvr>
                                      <p:to>
                                        <p:strVal val="solid"/>
                                      </p:to>
                                    </p:set>
                                  </p:childTnLst>
                                </p:cTn>
                              </p:par>
                            </p:childTnLst>
                          </p:cTn>
                        </p:par>
                      </p:childTnLst>
                    </p:cTn>
                  </p:par>
                </p:childTnLst>
              </p:cTn>
              <p:nextCondLst>
                <p:cond evt="onClick" delay="0">
                  <p:tgtEl>
                    <p:spTgt spid="14"/>
                  </p:tgtEl>
                </p:cond>
              </p:nextCondLst>
            </p:seq>
          </p:childTnLst>
        </p:cTn>
      </p:par>
    </p:tnLst>
    <p:bldLst>
      <p:bldP spid="8" grpId="0" build="p">
        <p:tmplLst>
          <p:tmpl lvl="1">
            <p:tnLst>
              <p:par>
                <p:cTn presetID="24" presetClass="emph" presetSubtype="0" fill="hold" nodeType="withEffect">
                  <p:stCondLst>
                    <p:cond delay="0"/>
                  </p:stCondLst>
                  <p:childTnLst>
                    <p:animClr clrSpc="hsl" dir="cw">
                      <p:cBhvr override="childStyle">
                        <p:cTn dur="250" fill="hold"/>
                        <p:tgtEl>
                          <p:spTgt spid="8"/>
                        </p:tgtEl>
                        <p:attrNameLst>
                          <p:attrName>style.color</p:attrName>
                        </p:attrNameLst>
                      </p:cBhvr>
                      <p:by>
                        <p:hsl h="0" s="-12549" l="-25098"/>
                      </p:by>
                    </p:animClr>
                    <p:animClr clrSpc="hsl" dir="cw">
                      <p:cBhvr>
                        <p:cTn dur="250" fill="hold"/>
                        <p:tgtEl>
                          <p:spTgt spid="8"/>
                        </p:tgtEl>
                        <p:attrNameLst>
                          <p:attrName>fillcolor</p:attrName>
                        </p:attrNameLst>
                      </p:cBhvr>
                      <p:by>
                        <p:hsl h="0" s="-12549" l="-25098"/>
                      </p:by>
                    </p:animClr>
                    <p:animClr clrSpc="hsl" dir="cw">
                      <p:cBhvr>
                        <p:cTn dur="250" fill="hold"/>
                        <p:tgtEl>
                          <p:spTgt spid="8"/>
                        </p:tgtEl>
                        <p:attrNameLst>
                          <p:attrName>stroke.color</p:attrName>
                        </p:attrNameLst>
                      </p:cBhvr>
                      <p:by>
                        <p:hsl h="0" s="-12549" l="-25098"/>
                      </p:by>
                    </p:animClr>
                    <p:set>
                      <p:cBhvr>
                        <p:cTn dur="250" fill="hold"/>
                        <p:tgtEl>
                          <p:spTgt spid="8"/>
                        </p:tgtEl>
                        <p:attrNameLst>
                          <p:attrName>fill.type</p:attrName>
                        </p:attrNameLst>
                      </p:cBhvr>
                      <p:to>
                        <p:strVal val="solid"/>
                      </p:to>
                    </p:set>
                  </p:childTnLst>
                </p:cTn>
              </p:par>
            </p:tnLst>
          </p:tmpl>
        </p:tmplLst>
      </p:bldP>
      <p:bldP spid="9" grpId="0" build="p">
        <p:tmplLst>
          <p:tmpl lvl="1">
            <p:tnLst>
              <p:par>
                <p:cTn presetID="10" presetClass="entr" presetSubtype="0" fill="hold" nodeType="clickEffect">
                  <p:stCondLst>
                    <p:cond delay="0"/>
                  </p:stCondLst>
                  <p:childTnLst>
                    <p:set>
                      <p:cBhvr>
                        <p:cTn dur="1" fill="hold">
                          <p:stCondLst>
                            <p:cond delay="0"/>
                          </p:stCondLst>
                        </p:cTn>
                        <p:tgtEl>
                          <p:spTgt spid="9"/>
                        </p:tgtEl>
                        <p:attrNameLst>
                          <p:attrName>style.visibility</p:attrName>
                        </p:attrNameLst>
                      </p:cBhvr>
                      <p:to>
                        <p:strVal val="visible"/>
                      </p:to>
                    </p:set>
                    <p:animEffect transition="in" filter="fade">
                      <p:cBhvr>
                        <p:cTn dur="250"/>
                        <p:tgtEl>
                          <p:spTgt spid="9"/>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p:bg>
      <p:bgPr>
        <a:solidFill>
          <a:schemeClr val="bg2"/>
        </a:solidFill>
        <a:effectLst/>
      </p:bgPr>
    </p:bg>
    <p:spTree>
      <p:nvGrpSpPr>
        <p:cNvPr id="1" name=""/>
        <p:cNvGrpSpPr/>
        <p:nvPr/>
      </p:nvGrpSpPr>
      <p:grpSpPr>
        <a:xfrm>
          <a:off x="0" y="0"/>
          <a:ext cx="0" cy="0"/>
          <a:chOff x="0" y="0"/>
          <a:chExt cx="0" cy="0"/>
        </a:xfrm>
      </p:grpSpPr>
      <p:sp>
        <p:nvSpPr>
          <p:cNvPr id="2" name="Rectangle 1"/>
          <p:cNvSpPr/>
          <p:nvPr userDrawn="1"/>
        </p:nvSpPr>
        <p:spPr bwMode="invGray">
          <a:xfrm>
            <a:off x="0" y="3372365"/>
            <a:ext cx="12192000" cy="1874884"/>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hasCustomPrompt="1"/>
          </p:nvPr>
        </p:nvSpPr>
        <p:spPr>
          <a:xfrm>
            <a:off x="1133588" y="3522944"/>
            <a:ext cx="10828224" cy="1583628"/>
          </a:xfrm>
        </p:spPr>
        <p:txBody>
          <a:bodyPr>
            <a:normAutofit/>
          </a:bodyPr>
          <a:lstStyle>
            <a:lvl1pPr>
              <a:defRPr sz="5400" baseline="0"/>
            </a:lvl1pPr>
          </a:lstStyle>
          <a:p>
            <a:r>
              <a:rPr lang="en-US" dirty="0"/>
              <a:t>Divider slide</a:t>
            </a:r>
          </a:p>
        </p:txBody>
      </p:sp>
    </p:spTree>
    <p:extLst>
      <p:ext uri="{BB962C8B-B14F-4D97-AF65-F5344CB8AC3E}">
        <p14:creationId xmlns:p14="http://schemas.microsoft.com/office/powerpoint/2010/main" val="115712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33588" y="5900384"/>
            <a:ext cx="7969542" cy="781394"/>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133588" y="1825625"/>
            <a:ext cx="10220212" cy="407475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31A184-F35B-4AFC-AC27-402630BF31EA}" type="datetimeFigureOut">
              <a:rPr lang="en-US" smtClean="0"/>
              <a:t>11/11/2022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BD9D6C-B21A-4AFF-BD71-9CA00C1F4281}" type="slidenum">
              <a:rPr lang="en-US" smtClean="0"/>
              <a:t>‹#›</a:t>
            </a:fld>
            <a:endParaRPr lang="en-US"/>
          </a:p>
        </p:txBody>
      </p:sp>
    </p:spTree>
    <p:extLst>
      <p:ext uri="{BB962C8B-B14F-4D97-AF65-F5344CB8AC3E}">
        <p14:creationId xmlns:p14="http://schemas.microsoft.com/office/powerpoint/2010/main" val="4275971432"/>
      </p:ext>
    </p:extLst>
  </p:cSld>
  <p:clrMap bg1="dk1" tx1="lt1" bg2="dk2" tx2="lt2" accent1="accent1" accent2="accent2" accent3="accent3" accent4="accent4" accent5="accent5" accent6="accent6" hlink="hlink" folHlink="folHlink"/>
  <p:sldLayoutIdLst>
    <p:sldLayoutId id="2147483655" r:id="rId1"/>
    <p:sldLayoutId id="2147483658" r:id="rId2"/>
    <p:sldLayoutId id="2147483659" r:id="rId3"/>
  </p:sldLayoutIdLst>
  <p:txStyles>
    <p:titleStyle>
      <a:lvl1pPr algn="l" defTabSz="914400" rtl="0" eaLnBrk="1" latinLnBrk="0" hangingPunct="1">
        <a:lnSpc>
          <a:spcPct val="90000"/>
        </a:lnSpc>
        <a:spcBef>
          <a:spcPct val="0"/>
        </a:spcBef>
        <a:buNone/>
        <a:defRPr sz="2400" kern="1200">
          <a:solidFill>
            <a:schemeClr val="tx1">
              <a:alpha val="50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9.xml"/><Relationship Id="rId13" Type="http://schemas.openxmlformats.org/officeDocument/2006/relationships/slide" Target="slide15.xml"/><Relationship Id="rId18" Type="http://schemas.openxmlformats.org/officeDocument/2006/relationships/slide" Target="slide21.xml"/><Relationship Id="rId26" Type="http://schemas.openxmlformats.org/officeDocument/2006/relationships/slide" Target="slide30.xml"/><Relationship Id="rId3" Type="http://schemas.openxmlformats.org/officeDocument/2006/relationships/slide" Target="slide3.xml"/><Relationship Id="rId21" Type="http://schemas.openxmlformats.org/officeDocument/2006/relationships/slide" Target="slide24.xml"/><Relationship Id="rId7" Type="http://schemas.openxmlformats.org/officeDocument/2006/relationships/slide" Target="slide7.xml"/><Relationship Id="rId12" Type="http://schemas.openxmlformats.org/officeDocument/2006/relationships/slide" Target="slide13.xml"/><Relationship Id="rId17" Type="http://schemas.openxmlformats.org/officeDocument/2006/relationships/slide" Target="slide19.xml"/><Relationship Id="rId25" Type="http://schemas.openxmlformats.org/officeDocument/2006/relationships/slide" Target="slide29.xml"/><Relationship Id="rId2" Type="http://schemas.openxmlformats.org/officeDocument/2006/relationships/notesSlide" Target="../notesSlides/notesSlide1.xml"/><Relationship Id="rId16" Type="http://schemas.openxmlformats.org/officeDocument/2006/relationships/slide" Target="slide18.xml"/><Relationship Id="rId20" Type="http://schemas.openxmlformats.org/officeDocument/2006/relationships/slide" Target="slide23.xml"/><Relationship Id="rId1" Type="http://schemas.openxmlformats.org/officeDocument/2006/relationships/slideLayout" Target="../slideLayouts/slideLayout1.xml"/><Relationship Id="rId6" Type="http://schemas.openxmlformats.org/officeDocument/2006/relationships/slide" Target="slide6.xml"/><Relationship Id="rId11" Type="http://schemas.openxmlformats.org/officeDocument/2006/relationships/slide" Target="slide12.xml"/><Relationship Id="rId24" Type="http://schemas.openxmlformats.org/officeDocument/2006/relationships/slide" Target="slide28.xml"/><Relationship Id="rId5" Type="http://schemas.openxmlformats.org/officeDocument/2006/relationships/slide" Target="slide5.xml"/><Relationship Id="rId15" Type="http://schemas.openxmlformats.org/officeDocument/2006/relationships/slide" Target="slide17.xml"/><Relationship Id="rId23" Type="http://schemas.openxmlformats.org/officeDocument/2006/relationships/slide" Target="slide27.xml"/><Relationship Id="rId10" Type="http://schemas.openxmlformats.org/officeDocument/2006/relationships/slide" Target="slide11.xml"/><Relationship Id="rId19" Type="http://schemas.openxmlformats.org/officeDocument/2006/relationships/slide" Target="slide22.xml"/><Relationship Id="rId4" Type="http://schemas.openxmlformats.org/officeDocument/2006/relationships/slide" Target="slide4.xml"/><Relationship Id="rId9" Type="http://schemas.openxmlformats.org/officeDocument/2006/relationships/slide" Target="slide10.xml"/><Relationship Id="rId14" Type="http://schemas.openxmlformats.org/officeDocument/2006/relationships/slide" Target="slide16.xml"/><Relationship Id="rId22" Type="http://schemas.openxmlformats.org/officeDocument/2006/relationships/slide" Target="slide25.xml"/><Relationship Id="rId27" Type="http://schemas.openxmlformats.org/officeDocument/2006/relationships/slide" Target="slide3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Text Placeholder 117"/>
          <p:cNvSpPr>
            <a:spLocks noGrp="1"/>
          </p:cNvSpPr>
          <p:nvPr>
            <p:ph type="body" sz="quarter" idx="13"/>
          </p:nvPr>
        </p:nvSpPr>
        <p:spPr/>
        <p:txBody>
          <a:bodyPr/>
          <a:lstStyle/>
          <a:p>
            <a:r>
              <a:rPr lang="en-US" dirty="0"/>
              <a:t>Ethics</a:t>
            </a:r>
          </a:p>
        </p:txBody>
      </p:sp>
      <p:sp>
        <p:nvSpPr>
          <p:cNvPr id="128" name="Text Placeholder 127"/>
          <p:cNvSpPr>
            <a:spLocks noGrp="1"/>
          </p:cNvSpPr>
          <p:nvPr>
            <p:ph type="body" sz="quarter" idx="18"/>
          </p:nvPr>
        </p:nvSpPr>
        <p:spPr/>
        <p:txBody>
          <a:bodyPr/>
          <a:lstStyle/>
          <a:p>
            <a:r>
              <a:rPr lang="en-US" dirty="0">
                <a:hlinkClick r:id="rId3" action="ppaction://hlinksldjump"/>
              </a:rPr>
              <a:t>10</a:t>
            </a:r>
            <a:endParaRPr lang="en-US" dirty="0"/>
          </a:p>
        </p:txBody>
      </p:sp>
      <p:sp>
        <p:nvSpPr>
          <p:cNvPr id="133" name="Text Placeholder 132"/>
          <p:cNvSpPr>
            <a:spLocks noGrp="1"/>
          </p:cNvSpPr>
          <p:nvPr>
            <p:ph type="body" sz="quarter" idx="23"/>
          </p:nvPr>
        </p:nvSpPr>
        <p:spPr/>
        <p:txBody>
          <a:bodyPr/>
          <a:lstStyle/>
          <a:p>
            <a:r>
              <a:rPr lang="en-US" dirty="0">
                <a:hlinkClick r:id="rId4" action="ppaction://hlinksldjump"/>
              </a:rPr>
              <a:t>20</a:t>
            </a:r>
            <a:endParaRPr lang="en-US" dirty="0"/>
          </a:p>
        </p:txBody>
      </p:sp>
      <p:sp>
        <p:nvSpPr>
          <p:cNvPr id="138" name="Text Placeholder 137"/>
          <p:cNvSpPr>
            <a:spLocks noGrp="1"/>
          </p:cNvSpPr>
          <p:nvPr>
            <p:ph type="body" sz="quarter" idx="28"/>
          </p:nvPr>
        </p:nvSpPr>
        <p:spPr/>
        <p:txBody>
          <a:bodyPr/>
          <a:lstStyle/>
          <a:p>
            <a:r>
              <a:rPr lang="en-US" dirty="0">
                <a:hlinkClick r:id="rId5" action="ppaction://hlinksldjump"/>
              </a:rPr>
              <a:t>30</a:t>
            </a:r>
            <a:endParaRPr lang="en-US" dirty="0"/>
          </a:p>
        </p:txBody>
      </p:sp>
      <p:sp>
        <p:nvSpPr>
          <p:cNvPr id="143" name="Text Placeholder 142"/>
          <p:cNvSpPr>
            <a:spLocks noGrp="1"/>
          </p:cNvSpPr>
          <p:nvPr>
            <p:ph type="body" sz="quarter" idx="33"/>
          </p:nvPr>
        </p:nvSpPr>
        <p:spPr/>
        <p:txBody>
          <a:bodyPr/>
          <a:lstStyle/>
          <a:p>
            <a:r>
              <a:rPr lang="en-US" dirty="0">
                <a:hlinkClick r:id="rId6" action="ppaction://hlinksldjump"/>
              </a:rPr>
              <a:t>40</a:t>
            </a:r>
            <a:endParaRPr lang="en-US" dirty="0"/>
          </a:p>
        </p:txBody>
      </p:sp>
      <p:sp>
        <p:nvSpPr>
          <p:cNvPr id="148" name="Text Placeholder 147"/>
          <p:cNvSpPr>
            <a:spLocks noGrp="1"/>
          </p:cNvSpPr>
          <p:nvPr>
            <p:ph type="body" sz="quarter" idx="38"/>
          </p:nvPr>
        </p:nvSpPr>
        <p:spPr/>
        <p:txBody>
          <a:bodyPr/>
          <a:lstStyle/>
          <a:p>
            <a:r>
              <a:rPr lang="en-US" dirty="0">
                <a:hlinkClick r:id="rId7" action="ppaction://hlinksldjump"/>
              </a:rPr>
              <a:t>50</a:t>
            </a:r>
            <a:endParaRPr lang="en-US" dirty="0"/>
          </a:p>
        </p:txBody>
      </p:sp>
      <p:sp>
        <p:nvSpPr>
          <p:cNvPr id="119" name="Text Placeholder 118"/>
          <p:cNvSpPr>
            <a:spLocks noGrp="1"/>
          </p:cNvSpPr>
          <p:nvPr>
            <p:ph type="body" sz="quarter" idx="14"/>
          </p:nvPr>
        </p:nvSpPr>
        <p:spPr/>
        <p:txBody>
          <a:bodyPr/>
          <a:lstStyle/>
          <a:p>
            <a:r>
              <a:rPr lang="en-US" dirty="0"/>
              <a:t>Bill Deadlines</a:t>
            </a:r>
          </a:p>
        </p:txBody>
      </p:sp>
      <p:sp>
        <p:nvSpPr>
          <p:cNvPr id="129" name="Text Placeholder 128"/>
          <p:cNvSpPr>
            <a:spLocks noGrp="1"/>
          </p:cNvSpPr>
          <p:nvPr>
            <p:ph type="body" sz="quarter" idx="19"/>
          </p:nvPr>
        </p:nvSpPr>
        <p:spPr/>
        <p:txBody>
          <a:bodyPr/>
          <a:lstStyle/>
          <a:p>
            <a:r>
              <a:rPr lang="en-US" dirty="0">
                <a:hlinkClick r:id="rId8" action="ppaction://hlinksldjump"/>
              </a:rPr>
              <a:t>10</a:t>
            </a:r>
            <a:endParaRPr lang="en-US" dirty="0"/>
          </a:p>
        </p:txBody>
      </p:sp>
      <p:sp>
        <p:nvSpPr>
          <p:cNvPr id="134" name="Text Placeholder 133"/>
          <p:cNvSpPr>
            <a:spLocks noGrp="1"/>
          </p:cNvSpPr>
          <p:nvPr>
            <p:ph type="body" sz="quarter" idx="24"/>
          </p:nvPr>
        </p:nvSpPr>
        <p:spPr/>
        <p:txBody>
          <a:bodyPr/>
          <a:lstStyle/>
          <a:p>
            <a:r>
              <a:rPr lang="en-US" dirty="0">
                <a:hlinkClick r:id="rId9" action="ppaction://hlinksldjump"/>
              </a:rPr>
              <a:t>20</a:t>
            </a:r>
            <a:endParaRPr lang="en-US" dirty="0"/>
          </a:p>
        </p:txBody>
      </p:sp>
      <p:sp>
        <p:nvSpPr>
          <p:cNvPr id="139" name="Text Placeholder 138"/>
          <p:cNvSpPr>
            <a:spLocks noGrp="1"/>
          </p:cNvSpPr>
          <p:nvPr>
            <p:ph type="body" sz="quarter" idx="29"/>
          </p:nvPr>
        </p:nvSpPr>
        <p:spPr/>
        <p:txBody>
          <a:bodyPr/>
          <a:lstStyle/>
          <a:p>
            <a:r>
              <a:rPr lang="en-US" dirty="0">
                <a:hlinkClick r:id="rId10" action="ppaction://hlinksldjump"/>
              </a:rPr>
              <a:t>30</a:t>
            </a:r>
            <a:endParaRPr lang="en-US" dirty="0"/>
          </a:p>
        </p:txBody>
      </p:sp>
      <p:sp>
        <p:nvSpPr>
          <p:cNvPr id="144" name="Text Placeholder 143"/>
          <p:cNvSpPr>
            <a:spLocks noGrp="1"/>
          </p:cNvSpPr>
          <p:nvPr>
            <p:ph type="body" sz="quarter" idx="34"/>
          </p:nvPr>
        </p:nvSpPr>
        <p:spPr/>
        <p:txBody>
          <a:bodyPr/>
          <a:lstStyle/>
          <a:p>
            <a:r>
              <a:rPr lang="en-US" dirty="0">
                <a:hlinkClick r:id="rId11" action="ppaction://hlinksldjump"/>
              </a:rPr>
              <a:t>40</a:t>
            </a:r>
            <a:endParaRPr lang="en-US" dirty="0"/>
          </a:p>
        </p:txBody>
      </p:sp>
      <p:sp>
        <p:nvSpPr>
          <p:cNvPr id="149" name="Text Placeholder 148"/>
          <p:cNvSpPr>
            <a:spLocks noGrp="1"/>
          </p:cNvSpPr>
          <p:nvPr>
            <p:ph type="body" sz="quarter" idx="39"/>
          </p:nvPr>
        </p:nvSpPr>
        <p:spPr/>
        <p:txBody>
          <a:bodyPr/>
          <a:lstStyle/>
          <a:p>
            <a:r>
              <a:rPr lang="en-US" dirty="0">
                <a:hlinkClick r:id="rId12" action="ppaction://hlinksldjump"/>
              </a:rPr>
              <a:t>50</a:t>
            </a:r>
            <a:endParaRPr lang="en-US" dirty="0"/>
          </a:p>
        </p:txBody>
      </p:sp>
      <p:sp>
        <p:nvSpPr>
          <p:cNvPr id="120" name="Text Placeholder 119"/>
          <p:cNvSpPr>
            <a:spLocks noGrp="1"/>
          </p:cNvSpPr>
          <p:nvPr>
            <p:ph type="body" sz="quarter" idx="15"/>
          </p:nvPr>
        </p:nvSpPr>
        <p:spPr/>
        <p:txBody>
          <a:bodyPr/>
          <a:lstStyle/>
          <a:p>
            <a:r>
              <a:rPr lang="en-US" dirty="0"/>
              <a:t>Joint Rules Jumble</a:t>
            </a:r>
          </a:p>
        </p:txBody>
      </p:sp>
      <p:sp>
        <p:nvSpPr>
          <p:cNvPr id="130" name="Text Placeholder 129"/>
          <p:cNvSpPr>
            <a:spLocks noGrp="1"/>
          </p:cNvSpPr>
          <p:nvPr>
            <p:ph type="body" sz="quarter" idx="20"/>
          </p:nvPr>
        </p:nvSpPr>
        <p:spPr/>
        <p:txBody>
          <a:bodyPr/>
          <a:lstStyle/>
          <a:p>
            <a:r>
              <a:rPr lang="en-US" dirty="0">
                <a:hlinkClick r:id="rId13" action="ppaction://hlinksldjump"/>
              </a:rPr>
              <a:t>10</a:t>
            </a:r>
            <a:endParaRPr lang="en-US" dirty="0"/>
          </a:p>
        </p:txBody>
      </p:sp>
      <p:sp>
        <p:nvSpPr>
          <p:cNvPr id="135" name="Text Placeholder 134"/>
          <p:cNvSpPr>
            <a:spLocks noGrp="1"/>
          </p:cNvSpPr>
          <p:nvPr>
            <p:ph type="body" sz="quarter" idx="25"/>
          </p:nvPr>
        </p:nvSpPr>
        <p:spPr/>
        <p:txBody>
          <a:bodyPr/>
          <a:lstStyle/>
          <a:p>
            <a:r>
              <a:rPr lang="en-US" dirty="0">
                <a:hlinkClick r:id="rId14" action="ppaction://hlinksldjump"/>
              </a:rPr>
              <a:t>20</a:t>
            </a:r>
            <a:endParaRPr lang="en-US" dirty="0"/>
          </a:p>
        </p:txBody>
      </p:sp>
      <p:sp>
        <p:nvSpPr>
          <p:cNvPr id="140" name="Text Placeholder 139"/>
          <p:cNvSpPr>
            <a:spLocks noGrp="1"/>
          </p:cNvSpPr>
          <p:nvPr>
            <p:ph type="body" sz="quarter" idx="30"/>
          </p:nvPr>
        </p:nvSpPr>
        <p:spPr/>
        <p:txBody>
          <a:bodyPr/>
          <a:lstStyle/>
          <a:p>
            <a:r>
              <a:rPr lang="en-US" dirty="0">
                <a:hlinkClick r:id="rId15" action="ppaction://hlinksldjump"/>
              </a:rPr>
              <a:t>30</a:t>
            </a:r>
            <a:endParaRPr lang="en-US" dirty="0"/>
          </a:p>
        </p:txBody>
      </p:sp>
      <p:sp>
        <p:nvSpPr>
          <p:cNvPr id="145" name="Text Placeholder 144"/>
          <p:cNvSpPr>
            <a:spLocks noGrp="1"/>
          </p:cNvSpPr>
          <p:nvPr>
            <p:ph type="body" sz="quarter" idx="35"/>
          </p:nvPr>
        </p:nvSpPr>
        <p:spPr/>
        <p:txBody>
          <a:bodyPr/>
          <a:lstStyle/>
          <a:p>
            <a:r>
              <a:rPr lang="en-US" dirty="0">
                <a:hlinkClick r:id="rId16" action="ppaction://hlinksldjump"/>
              </a:rPr>
              <a:t>40</a:t>
            </a:r>
            <a:endParaRPr lang="en-US" dirty="0"/>
          </a:p>
        </p:txBody>
      </p:sp>
      <p:sp>
        <p:nvSpPr>
          <p:cNvPr id="150" name="Text Placeholder 149"/>
          <p:cNvSpPr>
            <a:spLocks noGrp="1"/>
          </p:cNvSpPr>
          <p:nvPr>
            <p:ph type="body" sz="quarter" idx="40"/>
          </p:nvPr>
        </p:nvSpPr>
        <p:spPr/>
        <p:txBody>
          <a:bodyPr/>
          <a:lstStyle/>
          <a:p>
            <a:r>
              <a:rPr lang="en-US" dirty="0">
                <a:hlinkClick r:id="rId17" action="ppaction://hlinksldjump"/>
              </a:rPr>
              <a:t>50</a:t>
            </a:r>
            <a:endParaRPr lang="en-US" dirty="0"/>
          </a:p>
        </p:txBody>
      </p:sp>
      <p:sp>
        <p:nvSpPr>
          <p:cNvPr id="126" name="Text Placeholder 125"/>
          <p:cNvSpPr>
            <a:spLocks noGrp="1"/>
          </p:cNvSpPr>
          <p:nvPr>
            <p:ph type="body" sz="quarter" idx="16"/>
          </p:nvPr>
        </p:nvSpPr>
        <p:spPr/>
        <p:txBody>
          <a:bodyPr/>
          <a:lstStyle/>
          <a:p>
            <a:r>
              <a:rPr lang="en-US" dirty="0"/>
              <a:t>The State Capitol</a:t>
            </a:r>
          </a:p>
        </p:txBody>
      </p:sp>
      <p:sp>
        <p:nvSpPr>
          <p:cNvPr id="131" name="Text Placeholder 130"/>
          <p:cNvSpPr>
            <a:spLocks noGrp="1"/>
          </p:cNvSpPr>
          <p:nvPr>
            <p:ph type="body" sz="quarter" idx="21"/>
          </p:nvPr>
        </p:nvSpPr>
        <p:spPr/>
        <p:txBody>
          <a:bodyPr/>
          <a:lstStyle/>
          <a:p>
            <a:r>
              <a:rPr lang="en-US" dirty="0">
                <a:hlinkClick r:id="rId18" action="ppaction://hlinksldjump"/>
              </a:rPr>
              <a:t>10</a:t>
            </a:r>
            <a:endParaRPr lang="en-US" dirty="0"/>
          </a:p>
        </p:txBody>
      </p:sp>
      <p:sp>
        <p:nvSpPr>
          <p:cNvPr id="136" name="Text Placeholder 135"/>
          <p:cNvSpPr>
            <a:spLocks noGrp="1"/>
          </p:cNvSpPr>
          <p:nvPr>
            <p:ph type="body" sz="quarter" idx="26"/>
          </p:nvPr>
        </p:nvSpPr>
        <p:spPr/>
        <p:txBody>
          <a:bodyPr/>
          <a:lstStyle/>
          <a:p>
            <a:r>
              <a:rPr lang="en-US" dirty="0">
                <a:hlinkClick r:id="rId19" action="ppaction://hlinksldjump"/>
              </a:rPr>
              <a:t>20</a:t>
            </a:r>
            <a:endParaRPr lang="en-US" dirty="0"/>
          </a:p>
        </p:txBody>
      </p:sp>
      <p:sp>
        <p:nvSpPr>
          <p:cNvPr id="141" name="Text Placeholder 140"/>
          <p:cNvSpPr>
            <a:spLocks noGrp="1"/>
          </p:cNvSpPr>
          <p:nvPr>
            <p:ph type="body" sz="quarter" idx="31"/>
          </p:nvPr>
        </p:nvSpPr>
        <p:spPr/>
        <p:txBody>
          <a:bodyPr/>
          <a:lstStyle/>
          <a:p>
            <a:r>
              <a:rPr lang="en-US" dirty="0">
                <a:hlinkClick r:id="rId20" action="ppaction://hlinksldjump"/>
              </a:rPr>
              <a:t>30</a:t>
            </a:r>
            <a:endParaRPr lang="en-US" dirty="0"/>
          </a:p>
        </p:txBody>
      </p:sp>
      <p:sp>
        <p:nvSpPr>
          <p:cNvPr id="146" name="Text Placeholder 145"/>
          <p:cNvSpPr>
            <a:spLocks noGrp="1"/>
          </p:cNvSpPr>
          <p:nvPr>
            <p:ph type="body" sz="quarter" idx="36"/>
          </p:nvPr>
        </p:nvSpPr>
        <p:spPr/>
        <p:txBody>
          <a:bodyPr/>
          <a:lstStyle/>
          <a:p>
            <a:r>
              <a:rPr lang="en-US" dirty="0">
                <a:hlinkClick r:id="rId21" action="ppaction://hlinksldjump"/>
              </a:rPr>
              <a:t>40</a:t>
            </a:r>
            <a:endParaRPr lang="en-US" dirty="0"/>
          </a:p>
        </p:txBody>
      </p:sp>
      <p:sp>
        <p:nvSpPr>
          <p:cNvPr id="151" name="Text Placeholder 150"/>
          <p:cNvSpPr>
            <a:spLocks noGrp="1"/>
          </p:cNvSpPr>
          <p:nvPr>
            <p:ph type="body" sz="quarter" idx="41"/>
          </p:nvPr>
        </p:nvSpPr>
        <p:spPr/>
        <p:txBody>
          <a:bodyPr/>
          <a:lstStyle/>
          <a:p>
            <a:r>
              <a:rPr lang="en-US" dirty="0">
                <a:hlinkClick r:id="rId22" action="ppaction://hlinksldjump"/>
              </a:rPr>
              <a:t>50</a:t>
            </a:r>
            <a:endParaRPr lang="en-US" dirty="0"/>
          </a:p>
        </p:txBody>
      </p:sp>
      <p:sp>
        <p:nvSpPr>
          <p:cNvPr id="127" name="Text Placeholder 126"/>
          <p:cNvSpPr>
            <a:spLocks noGrp="1"/>
          </p:cNvSpPr>
          <p:nvPr>
            <p:ph type="body" sz="quarter" idx="17"/>
          </p:nvPr>
        </p:nvSpPr>
        <p:spPr/>
        <p:txBody>
          <a:bodyPr/>
          <a:lstStyle/>
          <a:p>
            <a:r>
              <a:rPr lang="en-US" dirty="0"/>
              <a:t>Montana Art History</a:t>
            </a:r>
          </a:p>
        </p:txBody>
      </p:sp>
      <p:sp>
        <p:nvSpPr>
          <p:cNvPr id="132" name="Text Placeholder 131"/>
          <p:cNvSpPr>
            <a:spLocks noGrp="1"/>
          </p:cNvSpPr>
          <p:nvPr>
            <p:ph type="body" sz="quarter" idx="22"/>
          </p:nvPr>
        </p:nvSpPr>
        <p:spPr/>
        <p:txBody>
          <a:bodyPr/>
          <a:lstStyle/>
          <a:p>
            <a:r>
              <a:rPr lang="en-US" dirty="0">
                <a:hlinkClick r:id="rId23" action="ppaction://hlinksldjump"/>
              </a:rPr>
              <a:t>10</a:t>
            </a:r>
            <a:endParaRPr lang="en-US" dirty="0"/>
          </a:p>
        </p:txBody>
      </p:sp>
      <p:sp>
        <p:nvSpPr>
          <p:cNvPr id="137" name="Text Placeholder 136"/>
          <p:cNvSpPr>
            <a:spLocks noGrp="1"/>
          </p:cNvSpPr>
          <p:nvPr>
            <p:ph type="body" sz="quarter" idx="27"/>
          </p:nvPr>
        </p:nvSpPr>
        <p:spPr/>
        <p:txBody>
          <a:bodyPr/>
          <a:lstStyle/>
          <a:p>
            <a:r>
              <a:rPr lang="en-US" dirty="0">
                <a:hlinkClick r:id="rId24" action="ppaction://hlinksldjump"/>
              </a:rPr>
              <a:t>20</a:t>
            </a:r>
            <a:endParaRPr lang="en-US" dirty="0"/>
          </a:p>
        </p:txBody>
      </p:sp>
      <p:sp>
        <p:nvSpPr>
          <p:cNvPr id="142" name="Text Placeholder 141"/>
          <p:cNvSpPr>
            <a:spLocks noGrp="1"/>
          </p:cNvSpPr>
          <p:nvPr>
            <p:ph type="body" sz="quarter" idx="32"/>
          </p:nvPr>
        </p:nvSpPr>
        <p:spPr/>
        <p:txBody>
          <a:bodyPr/>
          <a:lstStyle/>
          <a:p>
            <a:r>
              <a:rPr lang="en-US" dirty="0">
                <a:hlinkClick r:id="rId25" action="ppaction://hlinksldjump"/>
              </a:rPr>
              <a:t>30</a:t>
            </a:r>
            <a:endParaRPr lang="en-US" dirty="0"/>
          </a:p>
        </p:txBody>
      </p:sp>
      <p:sp>
        <p:nvSpPr>
          <p:cNvPr id="147" name="Text Placeholder 146"/>
          <p:cNvSpPr>
            <a:spLocks noGrp="1"/>
          </p:cNvSpPr>
          <p:nvPr>
            <p:ph type="body" sz="quarter" idx="37"/>
          </p:nvPr>
        </p:nvSpPr>
        <p:spPr/>
        <p:txBody>
          <a:bodyPr/>
          <a:lstStyle/>
          <a:p>
            <a:r>
              <a:rPr lang="en-US" dirty="0">
                <a:hlinkClick r:id="rId26" action="ppaction://hlinksldjump"/>
              </a:rPr>
              <a:t>40</a:t>
            </a:r>
            <a:endParaRPr lang="en-US" dirty="0"/>
          </a:p>
        </p:txBody>
      </p:sp>
      <p:sp>
        <p:nvSpPr>
          <p:cNvPr id="152" name="Text Placeholder 151"/>
          <p:cNvSpPr>
            <a:spLocks noGrp="1"/>
          </p:cNvSpPr>
          <p:nvPr>
            <p:ph type="body" sz="quarter" idx="42"/>
          </p:nvPr>
        </p:nvSpPr>
        <p:spPr/>
        <p:txBody>
          <a:bodyPr/>
          <a:lstStyle/>
          <a:p>
            <a:r>
              <a:rPr lang="en-US" dirty="0">
                <a:hlinkClick r:id="rId27" action="ppaction://hlinksldjump"/>
              </a:rPr>
              <a:t>50</a:t>
            </a:r>
            <a:endParaRPr lang="en-US" dirty="0"/>
          </a:p>
        </p:txBody>
      </p:sp>
    </p:spTree>
    <p:extLst>
      <p:ext uri="{BB962C8B-B14F-4D97-AF65-F5344CB8AC3E}">
        <p14:creationId xmlns:p14="http://schemas.microsoft.com/office/powerpoint/2010/main" val="418246420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329524" y="980076"/>
            <a:ext cx="7972719" cy="1727501"/>
          </a:xfrm>
        </p:spPr>
        <p:txBody>
          <a:bodyPr/>
          <a:lstStyle/>
          <a:p>
            <a:pPr marR="0" lvl="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Legislative committee bills and resolutions must be introduced by 5:00 p.m. on this legislative day.</a:t>
            </a:r>
          </a:p>
        </p:txBody>
      </p:sp>
      <p:sp>
        <p:nvSpPr>
          <p:cNvPr id="16" name="Text Placeholder 15"/>
          <p:cNvSpPr>
            <a:spLocks noGrp="1"/>
          </p:cNvSpPr>
          <p:nvPr>
            <p:ph type="body" sz="quarter" idx="14"/>
          </p:nvPr>
        </p:nvSpPr>
        <p:spPr>
          <a:xfrm>
            <a:off x="3329524" y="3429000"/>
            <a:ext cx="7972719" cy="1643610"/>
          </a:xfrm>
        </p:spPr>
        <p:txBody>
          <a:bodyPr/>
          <a:lstStyle/>
          <a:p>
            <a:r>
              <a:rPr lang="en-US" dirty="0"/>
              <a:t>What is the 36</a:t>
            </a:r>
            <a:r>
              <a:rPr lang="en-US" baseline="30000" dirty="0"/>
              <a:t>th</a:t>
            </a:r>
            <a:r>
              <a:rPr lang="en-US" dirty="0"/>
              <a:t> legislative day?</a:t>
            </a:r>
          </a:p>
          <a:p>
            <a:br>
              <a:rPr lang="en-US" sz="2800" i="1" dirty="0"/>
            </a:br>
            <a:r>
              <a:rPr lang="en-US" sz="2800" i="1" dirty="0"/>
              <a:t>This and other bill deadlines can be found in JR 40-50</a:t>
            </a:r>
          </a:p>
        </p:txBody>
      </p:sp>
      <p:sp>
        <p:nvSpPr>
          <p:cNvPr id="18" name="Text Placeholder 17"/>
          <p:cNvSpPr>
            <a:spLocks noGrp="1"/>
          </p:cNvSpPr>
          <p:nvPr>
            <p:ph type="body" sz="quarter" idx="16"/>
          </p:nvPr>
        </p:nvSpPr>
        <p:spPr/>
        <p:txBody>
          <a:bodyPr/>
          <a:lstStyle/>
          <a:p>
            <a:r>
              <a:rPr lang="en-US" dirty="0"/>
              <a:t>20</a:t>
            </a:r>
          </a:p>
        </p:txBody>
      </p:sp>
      <p:sp>
        <p:nvSpPr>
          <p:cNvPr id="10" name="Title 9"/>
          <p:cNvSpPr>
            <a:spLocks noGrp="1"/>
          </p:cNvSpPr>
          <p:nvPr>
            <p:ph type="title"/>
          </p:nvPr>
        </p:nvSpPr>
        <p:spPr/>
        <p:txBody>
          <a:bodyPr/>
          <a:lstStyle/>
          <a:p>
            <a:r>
              <a:rPr lang="en-US" dirty="0"/>
              <a:t>Bill Deadlines</a:t>
            </a:r>
          </a:p>
        </p:txBody>
      </p:sp>
    </p:spTree>
    <p:extLst>
      <p:ext uri="{BB962C8B-B14F-4D97-AF65-F5344CB8AC3E}">
        <p14:creationId xmlns:p14="http://schemas.microsoft.com/office/powerpoint/2010/main" val="258656765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225827" y="751118"/>
            <a:ext cx="7972719" cy="1727501"/>
          </a:xfrm>
        </p:spPr>
        <p:txBody>
          <a:bodyPr/>
          <a:lstStyle/>
          <a:p>
            <a:pPr marR="0" lvl="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General bills and resolutions must be introduced by 5:00 p.m. on this legislative day.</a:t>
            </a:r>
          </a:p>
        </p:txBody>
      </p:sp>
      <p:sp>
        <p:nvSpPr>
          <p:cNvPr id="16" name="Text Placeholder 15"/>
          <p:cNvSpPr>
            <a:spLocks noGrp="1"/>
          </p:cNvSpPr>
          <p:nvPr>
            <p:ph type="body" sz="quarter" idx="14"/>
          </p:nvPr>
        </p:nvSpPr>
        <p:spPr>
          <a:xfrm>
            <a:off x="3225828" y="3647171"/>
            <a:ext cx="7972719" cy="1643610"/>
          </a:xfrm>
        </p:spPr>
        <p:txBody>
          <a:bodyPr/>
          <a:lstStyle/>
          <a:p>
            <a:r>
              <a:rPr lang="en-US" dirty="0"/>
              <a:t>What is the twelfth legislative day? </a:t>
            </a:r>
            <a:br>
              <a:rPr lang="en-US" dirty="0"/>
            </a:br>
            <a:br>
              <a:rPr lang="en-US" sz="3200" i="1" dirty="0"/>
            </a:br>
            <a:r>
              <a:rPr lang="en-US" sz="3200" i="1" dirty="0"/>
              <a:t>This and other bill deadlines can be found in JR 40-50</a:t>
            </a:r>
          </a:p>
        </p:txBody>
      </p:sp>
      <p:sp>
        <p:nvSpPr>
          <p:cNvPr id="18" name="Text Placeholder 17"/>
          <p:cNvSpPr>
            <a:spLocks noGrp="1"/>
          </p:cNvSpPr>
          <p:nvPr>
            <p:ph type="body" sz="quarter" idx="16"/>
          </p:nvPr>
        </p:nvSpPr>
        <p:spPr/>
        <p:txBody>
          <a:bodyPr/>
          <a:lstStyle/>
          <a:p>
            <a:r>
              <a:rPr lang="en-US" dirty="0"/>
              <a:t>30</a:t>
            </a:r>
          </a:p>
        </p:txBody>
      </p:sp>
      <p:sp>
        <p:nvSpPr>
          <p:cNvPr id="10" name="Title 9"/>
          <p:cNvSpPr>
            <a:spLocks noGrp="1"/>
          </p:cNvSpPr>
          <p:nvPr>
            <p:ph type="title"/>
          </p:nvPr>
        </p:nvSpPr>
        <p:spPr/>
        <p:txBody>
          <a:bodyPr/>
          <a:lstStyle/>
          <a:p>
            <a:r>
              <a:rPr lang="en-US" dirty="0"/>
              <a:t>Bill Deadlines</a:t>
            </a:r>
          </a:p>
        </p:txBody>
      </p:sp>
    </p:spTree>
    <p:extLst>
      <p:ext uri="{BB962C8B-B14F-4D97-AF65-F5344CB8AC3E}">
        <p14:creationId xmlns:p14="http://schemas.microsoft.com/office/powerpoint/2010/main" val="18854396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338951" y="1055490"/>
            <a:ext cx="8219775" cy="1727501"/>
          </a:xfrm>
        </p:spPr>
        <p:txBody>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Most bills must be introduced this many legislative days prior to the applicable transmittal deadline.</a:t>
            </a:r>
            <a:endParaRPr lang="en-US" dirty="0"/>
          </a:p>
        </p:txBody>
      </p:sp>
      <p:sp>
        <p:nvSpPr>
          <p:cNvPr id="16" name="Text Placeholder 15"/>
          <p:cNvSpPr>
            <a:spLocks noGrp="1"/>
          </p:cNvSpPr>
          <p:nvPr>
            <p:ph type="body" sz="quarter" idx="14"/>
          </p:nvPr>
        </p:nvSpPr>
        <p:spPr>
          <a:xfrm>
            <a:off x="3338950" y="3519882"/>
            <a:ext cx="7972719" cy="1643610"/>
          </a:xfrm>
        </p:spPr>
        <p:txBody>
          <a:bodyPr/>
          <a:lstStyle/>
          <a:p>
            <a:r>
              <a:rPr lang="en-US" dirty="0"/>
              <a:t>What is six legislative days?</a:t>
            </a:r>
          </a:p>
          <a:p>
            <a:endParaRPr lang="en-US" dirty="0"/>
          </a:p>
          <a:p>
            <a:r>
              <a:rPr lang="en-US" i="1" dirty="0"/>
              <a:t>See H50-10 and S50-200</a:t>
            </a:r>
          </a:p>
        </p:txBody>
      </p:sp>
      <p:sp>
        <p:nvSpPr>
          <p:cNvPr id="18" name="Text Placeholder 17"/>
          <p:cNvSpPr>
            <a:spLocks noGrp="1"/>
          </p:cNvSpPr>
          <p:nvPr>
            <p:ph type="body" sz="quarter" idx="16"/>
          </p:nvPr>
        </p:nvSpPr>
        <p:spPr/>
        <p:txBody>
          <a:bodyPr/>
          <a:lstStyle/>
          <a:p>
            <a:r>
              <a:rPr lang="en-US" dirty="0"/>
              <a:t>40</a:t>
            </a:r>
          </a:p>
        </p:txBody>
      </p:sp>
      <p:sp>
        <p:nvSpPr>
          <p:cNvPr id="10" name="Title 9"/>
          <p:cNvSpPr>
            <a:spLocks noGrp="1"/>
          </p:cNvSpPr>
          <p:nvPr>
            <p:ph type="title"/>
          </p:nvPr>
        </p:nvSpPr>
        <p:spPr/>
        <p:txBody>
          <a:bodyPr/>
          <a:lstStyle/>
          <a:p>
            <a:r>
              <a:rPr lang="en-US" dirty="0"/>
              <a:t>Bill Deadlines</a:t>
            </a:r>
          </a:p>
        </p:txBody>
      </p:sp>
    </p:spTree>
    <p:extLst>
      <p:ext uri="{BB962C8B-B14F-4D97-AF65-F5344CB8AC3E}">
        <p14:creationId xmlns:p14="http://schemas.microsoft.com/office/powerpoint/2010/main" val="13330288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650036" y="1112051"/>
            <a:ext cx="6928206" cy="1727501"/>
          </a:xfrm>
        </p:spPr>
        <p:txBody>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Appropriations bills must be requested by 5:00 p.m. on this legislative day. </a:t>
            </a:r>
            <a:endParaRPr lang="en-US" dirty="0"/>
          </a:p>
        </p:txBody>
      </p:sp>
      <p:sp>
        <p:nvSpPr>
          <p:cNvPr id="16" name="Text Placeholder 15"/>
          <p:cNvSpPr>
            <a:spLocks noGrp="1"/>
          </p:cNvSpPr>
          <p:nvPr>
            <p:ph type="body" sz="quarter" idx="14"/>
          </p:nvPr>
        </p:nvSpPr>
        <p:spPr>
          <a:xfrm>
            <a:off x="3650036" y="3548163"/>
            <a:ext cx="7972719" cy="1643610"/>
          </a:xfrm>
        </p:spPr>
        <p:txBody>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What is the 45</a:t>
            </a:r>
            <a:r>
              <a:rPr lang="en-US"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US" dirty="0">
                <a:effectLst/>
                <a:latin typeface="Calibri" panose="020F0502020204030204" pitchFamily="34" charset="0"/>
                <a:ea typeface="Calibri" panose="020F0502020204030204" pitchFamily="34" charset="0"/>
                <a:cs typeface="Times New Roman" panose="02020603050405020304" pitchFamily="18" charset="0"/>
              </a:rPr>
              <a:t> legislative day? </a:t>
            </a:r>
          </a:p>
          <a:p>
            <a:endParaRPr lang="en-US" i="1" dirty="0">
              <a:latin typeface="Calibri" panose="020F0502020204030204" pitchFamily="34" charset="0"/>
              <a:ea typeface="Calibri" panose="020F0502020204030204" pitchFamily="34" charset="0"/>
              <a:cs typeface="Times New Roman" panose="02020603050405020304" pitchFamily="18" charset="0"/>
            </a:endParaRPr>
          </a:p>
          <a:p>
            <a:r>
              <a:rPr lang="en-US" sz="2800" i="1" dirty="0">
                <a:effectLst/>
                <a:latin typeface="Calibri" panose="020F0502020204030204" pitchFamily="34" charset="0"/>
                <a:ea typeface="Calibri" panose="020F0502020204030204" pitchFamily="34" charset="0"/>
                <a:cs typeface="Times New Roman" panose="02020603050405020304" pitchFamily="18" charset="0"/>
              </a:rPr>
              <a:t>This and other bill request deadlines can be found in JR 40-50. </a:t>
            </a:r>
            <a:endParaRPr lang="en-US" sz="2800" dirty="0"/>
          </a:p>
        </p:txBody>
      </p:sp>
      <p:sp>
        <p:nvSpPr>
          <p:cNvPr id="18" name="Text Placeholder 17"/>
          <p:cNvSpPr>
            <a:spLocks noGrp="1"/>
          </p:cNvSpPr>
          <p:nvPr>
            <p:ph type="body" sz="quarter" idx="16"/>
          </p:nvPr>
        </p:nvSpPr>
        <p:spPr/>
        <p:txBody>
          <a:bodyPr/>
          <a:lstStyle/>
          <a:p>
            <a:r>
              <a:rPr lang="en-US" dirty="0"/>
              <a:t>50</a:t>
            </a:r>
          </a:p>
        </p:txBody>
      </p:sp>
      <p:sp>
        <p:nvSpPr>
          <p:cNvPr id="10" name="Title 9"/>
          <p:cNvSpPr>
            <a:spLocks noGrp="1"/>
          </p:cNvSpPr>
          <p:nvPr>
            <p:ph type="title"/>
          </p:nvPr>
        </p:nvSpPr>
        <p:spPr/>
        <p:txBody>
          <a:bodyPr/>
          <a:lstStyle/>
          <a:p>
            <a:r>
              <a:rPr lang="en-US" dirty="0"/>
              <a:t>Bill Deadlines</a:t>
            </a:r>
          </a:p>
        </p:txBody>
      </p:sp>
    </p:spTree>
    <p:extLst>
      <p:ext uri="{BB962C8B-B14F-4D97-AF65-F5344CB8AC3E}">
        <p14:creationId xmlns:p14="http://schemas.microsoft.com/office/powerpoint/2010/main" val="176659821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Category 3: Joint Rules Jumble</a:t>
            </a:r>
          </a:p>
        </p:txBody>
      </p:sp>
    </p:spTree>
    <p:extLst>
      <p:ext uri="{BB962C8B-B14F-4D97-AF65-F5344CB8AC3E}">
        <p14:creationId xmlns:p14="http://schemas.microsoft.com/office/powerpoint/2010/main" val="226249566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586578" y="1094296"/>
            <a:ext cx="7874493" cy="1727501"/>
          </a:xfrm>
        </p:spPr>
        <p:txBody>
          <a:bodyPr/>
          <a:lstStyle/>
          <a:p>
            <a:pPr marR="0" lvl="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This person may give a member permission to participate remotely as provided in JR 1-40.</a:t>
            </a:r>
          </a:p>
        </p:txBody>
      </p:sp>
      <p:sp>
        <p:nvSpPr>
          <p:cNvPr id="16" name="Text Placeholder 15"/>
          <p:cNvSpPr>
            <a:spLocks noGrp="1"/>
          </p:cNvSpPr>
          <p:nvPr>
            <p:ph type="body" sz="quarter" idx="14"/>
          </p:nvPr>
        </p:nvSpPr>
        <p:spPr>
          <a:xfrm>
            <a:off x="3586579" y="3488072"/>
            <a:ext cx="7972719" cy="1643610"/>
          </a:xfrm>
        </p:spPr>
        <p:txBody>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What is a member’s caucus leader?</a:t>
            </a:r>
            <a:endParaRPr lang="en-US" dirty="0"/>
          </a:p>
        </p:txBody>
      </p:sp>
      <p:sp>
        <p:nvSpPr>
          <p:cNvPr id="18" name="Text Placeholder 17"/>
          <p:cNvSpPr>
            <a:spLocks noGrp="1"/>
          </p:cNvSpPr>
          <p:nvPr>
            <p:ph type="body" sz="quarter" idx="16"/>
          </p:nvPr>
        </p:nvSpPr>
        <p:spPr/>
        <p:txBody>
          <a:bodyPr/>
          <a:lstStyle/>
          <a:p>
            <a:r>
              <a:rPr lang="en-US"/>
              <a:t>10</a:t>
            </a:r>
            <a:endParaRPr lang="en-US" dirty="0"/>
          </a:p>
        </p:txBody>
      </p:sp>
      <p:sp>
        <p:nvSpPr>
          <p:cNvPr id="10" name="Title 9"/>
          <p:cNvSpPr>
            <a:spLocks noGrp="1"/>
          </p:cNvSpPr>
          <p:nvPr>
            <p:ph type="title"/>
          </p:nvPr>
        </p:nvSpPr>
        <p:spPr/>
        <p:txBody>
          <a:bodyPr/>
          <a:lstStyle/>
          <a:p>
            <a:r>
              <a:rPr lang="en-US" dirty="0"/>
              <a:t>Joint Rules Jumble</a:t>
            </a:r>
          </a:p>
        </p:txBody>
      </p:sp>
    </p:spTree>
    <p:extLst>
      <p:ext uri="{BB962C8B-B14F-4D97-AF65-F5344CB8AC3E}">
        <p14:creationId xmlns:p14="http://schemas.microsoft.com/office/powerpoint/2010/main" val="352229510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304904" y="1112051"/>
            <a:ext cx="7972719" cy="1727501"/>
          </a:xfrm>
        </p:spPr>
        <p:txBody>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Any person wishing to offer testimony to a committee hearing a bill or resolution must be given this.</a:t>
            </a:r>
            <a:endParaRPr lang="en-US" dirty="0"/>
          </a:p>
        </p:txBody>
      </p:sp>
      <p:sp>
        <p:nvSpPr>
          <p:cNvPr id="16" name="Text Placeholder 15"/>
          <p:cNvSpPr>
            <a:spLocks noGrp="1"/>
          </p:cNvSpPr>
          <p:nvPr>
            <p:ph type="body" sz="quarter" idx="14"/>
          </p:nvPr>
        </p:nvSpPr>
        <p:spPr>
          <a:xfrm>
            <a:off x="3304903" y="3429000"/>
            <a:ext cx="7972719" cy="2011420"/>
          </a:xfrm>
        </p:spPr>
        <p:txBody>
          <a:bodyPr/>
          <a:lstStyle/>
          <a:p>
            <a:pPr marR="0" lvl="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What is a reasonable opportunity to do so? </a:t>
            </a:r>
          </a:p>
          <a:p>
            <a:pPr marR="0" lvl="0">
              <a:lnSpc>
                <a:spcPct val="107000"/>
              </a:lnSpc>
              <a:spcBef>
                <a:spcPts val="0"/>
              </a:spcBef>
              <a:spcAft>
                <a:spcPts val="800"/>
              </a:spcAft>
            </a:pPr>
            <a:r>
              <a:rPr lang="en-US" sz="1800" i="1" dirty="0">
                <a:effectLst/>
                <a:latin typeface="Calibri" panose="020F0502020204030204" pitchFamily="34" charset="0"/>
                <a:ea typeface="Calibri" panose="020F0502020204030204" pitchFamily="34" charset="0"/>
                <a:cs typeface="Times New Roman" panose="02020603050405020304" pitchFamily="18" charset="0"/>
              </a:rPr>
              <a:t>Testimony may be given orally or in writing, subject to time constraints at the discretion of the presiding officer. See S30-80 and H</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Text Placeholder 17"/>
          <p:cNvSpPr>
            <a:spLocks noGrp="1"/>
          </p:cNvSpPr>
          <p:nvPr>
            <p:ph type="body" sz="quarter" idx="16"/>
          </p:nvPr>
        </p:nvSpPr>
        <p:spPr/>
        <p:txBody>
          <a:bodyPr/>
          <a:lstStyle/>
          <a:p>
            <a:r>
              <a:rPr lang="en-US" dirty="0"/>
              <a:t>20</a:t>
            </a:r>
          </a:p>
        </p:txBody>
      </p:sp>
      <p:sp>
        <p:nvSpPr>
          <p:cNvPr id="10" name="Title 9"/>
          <p:cNvSpPr>
            <a:spLocks noGrp="1"/>
          </p:cNvSpPr>
          <p:nvPr>
            <p:ph type="title"/>
          </p:nvPr>
        </p:nvSpPr>
        <p:spPr/>
        <p:txBody>
          <a:bodyPr/>
          <a:lstStyle/>
          <a:p>
            <a:r>
              <a:rPr lang="en-US" dirty="0"/>
              <a:t>Joint Rules Jumble</a:t>
            </a:r>
          </a:p>
        </p:txBody>
      </p:sp>
    </p:spTree>
    <p:extLst>
      <p:ext uri="{BB962C8B-B14F-4D97-AF65-F5344CB8AC3E}">
        <p14:creationId xmlns:p14="http://schemas.microsoft.com/office/powerpoint/2010/main" val="383967151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269394" y="1103174"/>
            <a:ext cx="7972719" cy="1727501"/>
          </a:xfrm>
        </p:spPr>
        <p:txBody>
          <a:bodyPr/>
          <a:lstStyle/>
          <a:p>
            <a:r>
              <a:rPr lang="en-US" dirty="0"/>
              <a:t>Members may not vote __ ____ on a motion to take from the table.</a:t>
            </a:r>
          </a:p>
        </p:txBody>
      </p:sp>
      <p:sp>
        <p:nvSpPr>
          <p:cNvPr id="16" name="Text Placeholder 15"/>
          <p:cNvSpPr>
            <a:spLocks noGrp="1"/>
          </p:cNvSpPr>
          <p:nvPr>
            <p:ph type="body" sz="quarter" idx="14"/>
          </p:nvPr>
        </p:nvSpPr>
        <p:spPr>
          <a:xfrm>
            <a:off x="3269394" y="3160450"/>
            <a:ext cx="7972719" cy="2342114"/>
          </a:xfrm>
        </p:spPr>
        <p:txBody>
          <a:bodyPr/>
          <a:lstStyle/>
          <a:p>
            <a:pPr marR="0" lvl="0">
              <a:lnSpc>
                <a:spcPct val="107000"/>
              </a:lnSpc>
              <a:spcBef>
                <a:spcPts val="0"/>
              </a:spcBef>
              <a:spcAft>
                <a:spcPts val="0"/>
              </a:spcAft>
            </a:pPr>
            <a:r>
              <a:rPr lang="en-US" dirty="0">
                <a:effectLst/>
                <a:latin typeface="Calibri" panose="020F0502020204030204" pitchFamily="34" charset="0"/>
                <a:ea typeface="Calibri" panose="020F0502020204030204" pitchFamily="34" charset="0"/>
                <a:cs typeface="Times New Roman" panose="02020603050405020304" pitchFamily="18" charset="0"/>
              </a:rPr>
              <a:t>What is by proxy?</a:t>
            </a:r>
          </a:p>
          <a:p>
            <a:pPr marR="0" lvl="0">
              <a:lnSpc>
                <a:spcPct val="107000"/>
              </a:lnSpc>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800" i="1" dirty="0">
                <a:effectLst/>
                <a:latin typeface="Calibri" panose="020F0502020204030204" pitchFamily="34" charset="0"/>
                <a:ea typeface="Calibri" panose="020F0502020204030204" pitchFamily="34" charset="0"/>
                <a:cs typeface="Times New Roman" panose="02020603050405020304" pitchFamily="18" charset="0"/>
              </a:rPr>
              <a:t>See S 30-70(9) and H 30-50 (10)</a:t>
            </a:r>
          </a:p>
        </p:txBody>
      </p:sp>
      <p:sp>
        <p:nvSpPr>
          <p:cNvPr id="18" name="Text Placeholder 17"/>
          <p:cNvSpPr>
            <a:spLocks noGrp="1"/>
          </p:cNvSpPr>
          <p:nvPr>
            <p:ph type="body" sz="quarter" idx="16"/>
          </p:nvPr>
        </p:nvSpPr>
        <p:spPr/>
        <p:txBody>
          <a:bodyPr/>
          <a:lstStyle/>
          <a:p>
            <a:r>
              <a:rPr lang="en-US" dirty="0"/>
              <a:t>30</a:t>
            </a:r>
          </a:p>
        </p:txBody>
      </p:sp>
      <p:sp>
        <p:nvSpPr>
          <p:cNvPr id="10" name="Title 9"/>
          <p:cNvSpPr>
            <a:spLocks noGrp="1"/>
          </p:cNvSpPr>
          <p:nvPr>
            <p:ph type="title"/>
          </p:nvPr>
        </p:nvSpPr>
        <p:spPr/>
        <p:txBody>
          <a:bodyPr/>
          <a:lstStyle/>
          <a:p>
            <a:r>
              <a:rPr lang="en-US" dirty="0"/>
              <a:t>Joint Rules Jumble</a:t>
            </a:r>
          </a:p>
        </p:txBody>
      </p:sp>
    </p:spTree>
    <p:extLst>
      <p:ext uri="{BB962C8B-B14F-4D97-AF65-F5344CB8AC3E}">
        <p14:creationId xmlns:p14="http://schemas.microsoft.com/office/powerpoint/2010/main" val="90386519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331538" y="748067"/>
            <a:ext cx="7972719" cy="1727501"/>
          </a:xfrm>
        </p:spPr>
        <p:txBody>
          <a:bodyPr/>
          <a:lstStyle/>
          <a:p>
            <a:r>
              <a:rPr lang="en-US" dirty="0"/>
              <a:t>A registered media representative may not be prohibited from these activities during a legislative meeting or hearing.</a:t>
            </a:r>
          </a:p>
        </p:txBody>
      </p:sp>
      <p:sp>
        <p:nvSpPr>
          <p:cNvPr id="16" name="Text Placeholder 15"/>
          <p:cNvSpPr>
            <a:spLocks noGrp="1"/>
          </p:cNvSpPr>
          <p:nvPr>
            <p:ph type="body" sz="quarter" idx="14"/>
          </p:nvPr>
        </p:nvSpPr>
        <p:spPr>
          <a:xfrm>
            <a:off x="3331538" y="3264149"/>
            <a:ext cx="7972719" cy="2257761"/>
          </a:xfrm>
        </p:spPr>
        <p:txBody>
          <a:bodyPr/>
          <a:lstStyle/>
          <a:p>
            <a:pPr marR="0" lvl="0">
              <a:lnSpc>
                <a:spcPct val="107000"/>
              </a:lnSpc>
              <a:spcBef>
                <a:spcPts val="0"/>
              </a:spcBef>
              <a:spcAft>
                <a:spcPts val="0"/>
              </a:spcAft>
            </a:pPr>
            <a:r>
              <a:rPr lang="en-US" dirty="0">
                <a:effectLst/>
                <a:latin typeface="Calibri" panose="020F0502020204030204" pitchFamily="34" charset="0"/>
                <a:ea typeface="Calibri" panose="020F0502020204030204" pitchFamily="34" charset="0"/>
                <a:cs typeface="Times New Roman" panose="02020603050405020304" pitchFamily="18" charset="0"/>
              </a:rPr>
              <a:t>What are photographing, televising, and recording? </a:t>
            </a:r>
          </a:p>
          <a:p>
            <a:pPr marR="0" lvl="0">
              <a:lnSpc>
                <a:spcPct val="107000"/>
              </a:lnSpc>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2800" i="1" dirty="0">
                <a:effectLst/>
                <a:latin typeface="Calibri" panose="020F0502020204030204" pitchFamily="34" charset="0"/>
                <a:ea typeface="Calibri" panose="020F0502020204030204" pitchFamily="34" charset="0"/>
                <a:cs typeface="Times New Roman" panose="02020603050405020304" pitchFamily="18" charset="0"/>
              </a:rPr>
              <a:t>See JR 10-50</a:t>
            </a:r>
          </a:p>
        </p:txBody>
      </p:sp>
      <p:sp>
        <p:nvSpPr>
          <p:cNvPr id="18" name="Text Placeholder 17"/>
          <p:cNvSpPr>
            <a:spLocks noGrp="1"/>
          </p:cNvSpPr>
          <p:nvPr>
            <p:ph type="body" sz="quarter" idx="16"/>
          </p:nvPr>
        </p:nvSpPr>
        <p:spPr/>
        <p:txBody>
          <a:bodyPr/>
          <a:lstStyle/>
          <a:p>
            <a:r>
              <a:rPr lang="en-US" dirty="0"/>
              <a:t>40</a:t>
            </a:r>
          </a:p>
        </p:txBody>
      </p:sp>
      <p:sp>
        <p:nvSpPr>
          <p:cNvPr id="10" name="Title 9"/>
          <p:cNvSpPr>
            <a:spLocks noGrp="1"/>
          </p:cNvSpPr>
          <p:nvPr>
            <p:ph type="title"/>
          </p:nvPr>
        </p:nvSpPr>
        <p:spPr/>
        <p:txBody>
          <a:bodyPr/>
          <a:lstStyle/>
          <a:p>
            <a:r>
              <a:rPr lang="en-US" dirty="0"/>
              <a:t>Joint Rules Jumble</a:t>
            </a:r>
          </a:p>
        </p:txBody>
      </p:sp>
    </p:spTree>
    <p:extLst>
      <p:ext uri="{BB962C8B-B14F-4D97-AF65-F5344CB8AC3E}">
        <p14:creationId xmlns:p14="http://schemas.microsoft.com/office/powerpoint/2010/main" val="14440856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180616" y="829095"/>
            <a:ext cx="7972719" cy="1727501"/>
          </a:xfrm>
        </p:spPr>
        <p:txBody>
          <a:bodyPr/>
          <a:lstStyle/>
          <a:p>
            <a:r>
              <a:rPr lang="en-US" dirty="0"/>
              <a:t>This manual governs the proceedings of</a:t>
            </a:r>
          </a:p>
          <a:p>
            <a:r>
              <a:rPr lang="en-US" dirty="0"/>
              <a:t>the Senate and the House of Representatives in all cases not covered by the Joint Rules.</a:t>
            </a:r>
          </a:p>
        </p:txBody>
      </p:sp>
      <p:sp>
        <p:nvSpPr>
          <p:cNvPr id="16" name="Text Placeholder 15"/>
          <p:cNvSpPr>
            <a:spLocks noGrp="1"/>
          </p:cNvSpPr>
          <p:nvPr>
            <p:ph type="body" sz="quarter" idx="14"/>
          </p:nvPr>
        </p:nvSpPr>
        <p:spPr>
          <a:xfrm>
            <a:off x="3180616" y="3479600"/>
            <a:ext cx="7972719" cy="1643610"/>
          </a:xfrm>
        </p:spPr>
        <p:txBody>
          <a:bodyPr/>
          <a:lstStyle/>
          <a:p>
            <a:r>
              <a:rPr lang="en-US" dirty="0"/>
              <a:t>What is Masons Manual of Legislative Procedure?</a:t>
            </a:r>
          </a:p>
          <a:p>
            <a:endParaRPr lang="en-US" dirty="0"/>
          </a:p>
          <a:p>
            <a:r>
              <a:rPr lang="en-US" sz="2400" i="1" dirty="0"/>
              <a:t>See JR 60-20</a:t>
            </a:r>
          </a:p>
        </p:txBody>
      </p:sp>
      <p:sp>
        <p:nvSpPr>
          <p:cNvPr id="18" name="Text Placeholder 17"/>
          <p:cNvSpPr>
            <a:spLocks noGrp="1"/>
          </p:cNvSpPr>
          <p:nvPr>
            <p:ph type="body" sz="quarter" idx="16"/>
          </p:nvPr>
        </p:nvSpPr>
        <p:spPr/>
        <p:txBody>
          <a:bodyPr/>
          <a:lstStyle/>
          <a:p>
            <a:r>
              <a:rPr lang="en-US" dirty="0"/>
              <a:t>50</a:t>
            </a:r>
          </a:p>
        </p:txBody>
      </p:sp>
      <p:sp>
        <p:nvSpPr>
          <p:cNvPr id="10" name="Title 9"/>
          <p:cNvSpPr>
            <a:spLocks noGrp="1"/>
          </p:cNvSpPr>
          <p:nvPr>
            <p:ph type="title"/>
          </p:nvPr>
        </p:nvSpPr>
        <p:spPr/>
        <p:txBody>
          <a:bodyPr/>
          <a:lstStyle/>
          <a:p>
            <a:r>
              <a:rPr lang="en-US" dirty="0"/>
              <a:t>Legislative Smorgasbord</a:t>
            </a:r>
          </a:p>
        </p:txBody>
      </p:sp>
    </p:spTree>
    <p:extLst>
      <p:ext uri="{BB962C8B-B14F-4D97-AF65-F5344CB8AC3E}">
        <p14:creationId xmlns:p14="http://schemas.microsoft.com/office/powerpoint/2010/main" val="335832286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Category 1: Ethics</a:t>
            </a:r>
          </a:p>
        </p:txBody>
      </p:sp>
    </p:spTree>
    <p:extLst>
      <p:ext uri="{BB962C8B-B14F-4D97-AF65-F5344CB8AC3E}">
        <p14:creationId xmlns:p14="http://schemas.microsoft.com/office/powerpoint/2010/main" val="386030880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t>Category 4: The State Capitol</a:t>
            </a:r>
          </a:p>
        </p:txBody>
      </p:sp>
    </p:spTree>
    <p:extLst>
      <p:ext uri="{BB962C8B-B14F-4D97-AF65-F5344CB8AC3E}">
        <p14:creationId xmlns:p14="http://schemas.microsoft.com/office/powerpoint/2010/main" val="200394030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322659" y="703679"/>
            <a:ext cx="7972719" cy="1727501"/>
          </a:xfrm>
        </p:spPr>
        <p:txBody>
          <a:bodyPr/>
          <a:lstStyle/>
          <a:p>
            <a:r>
              <a:rPr lang="en-US" i="1" dirty="0">
                <a:effectLst/>
                <a:latin typeface="Calibri" panose="020F0502020204030204" pitchFamily="34" charset="0"/>
                <a:ea typeface="Calibri" panose="020F0502020204030204" pitchFamily="34" charset="0"/>
                <a:cs typeface="Times New Roman" panose="02020603050405020304" pitchFamily="18" charset="0"/>
              </a:rPr>
              <a:t>Lewis and Clark Meeting the Flathead Indians at Ross' Hole</a:t>
            </a:r>
            <a:r>
              <a:rPr lang="en-US" dirty="0">
                <a:effectLst/>
                <a:latin typeface="Calibri" panose="020F0502020204030204" pitchFamily="34" charset="0"/>
                <a:ea typeface="Calibri" panose="020F0502020204030204" pitchFamily="34" charset="0"/>
                <a:cs typeface="Times New Roman" panose="02020603050405020304" pitchFamily="18" charset="0"/>
              </a:rPr>
              <a:t>, which hangs in the House of Representatives, was painted by this prolific artist of the Old West. </a:t>
            </a:r>
            <a:endParaRPr lang="en-US" sz="4800" dirty="0"/>
          </a:p>
        </p:txBody>
      </p:sp>
      <p:sp>
        <p:nvSpPr>
          <p:cNvPr id="16" name="Text Placeholder 15"/>
          <p:cNvSpPr>
            <a:spLocks noGrp="1"/>
          </p:cNvSpPr>
          <p:nvPr>
            <p:ph type="body" sz="quarter" idx="14"/>
          </p:nvPr>
        </p:nvSpPr>
        <p:spPr>
          <a:xfrm>
            <a:off x="3322659" y="3434969"/>
            <a:ext cx="7972719" cy="1643610"/>
          </a:xfrm>
        </p:spPr>
        <p:txBody>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Who was Charles M. Russell?</a:t>
            </a:r>
            <a:endParaRPr lang="en-US" dirty="0"/>
          </a:p>
        </p:txBody>
      </p:sp>
      <p:sp>
        <p:nvSpPr>
          <p:cNvPr id="18" name="Text Placeholder 17"/>
          <p:cNvSpPr>
            <a:spLocks noGrp="1"/>
          </p:cNvSpPr>
          <p:nvPr>
            <p:ph type="body" sz="quarter" idx="16"/>
          </p:nvPr>
        </p:nvSpPr>
        <p:spPr/>
        <p:txBody>
          <a:bodyPr/>
          <a:lstStyle/>
          <a:p>
            <a:r>
              <a:rPr lang="en-US"/>
              <a:t>10</a:t>
            </a:r>
            <a:endParaRPr lang="en-US" dirty="0"/>
          </a:p>
        </p:txBody>
      </p:sp>
      <p:sp>
        <p:nvSpPr>
          <p:cNvPr id="10" name="Title 9"/>
          <p:cNvSpPr>
            <a:spLocks noGrp="1"/>
          </p:cNvSpPr>
          <p:nvPr>
            <p:ph type="title"/>
          </p:nvPr>
        </p:nvSpPr>
        <p:spPr/>
        <p:txBody>
          <a:bodyPr/>
          <a:lstStyle/>
          <a:p>
            <a:r>
              <a:rPr lang="en-US" dirty="0"/>
              <a:t>The State Capitol</a:t>
            </a:r>
          </a:p>
        </p:txBody>
      </p:sp>
    </p:spTree>
    <p:extLst>
      <p:ext uri="{BB962C8B-B14F-4D97-AF65-F5344CB8AC3E}">
        <p14:creationId xmlns:p14="http://schemas.microsoft.com/office/powerpoint/2010/main" val="170286171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313782" y="1032152"/>
            <a:ext cx="7972719" cy="1727501"/>
          </a:xfrm>
        </p:spPr>
        <p:txBody>
          <a:bodyPr/>
          <a:lstStyle/>
          <a:p>
            <a:r>
              <a:rPr lang="en-US" dirty="0"/>
              <a:t>The Capitol Dome is covered in this metal, which brought wealth to Montana’s kings.</a:t>
            </a:r>
          </a:p>
        </p:txBody>
      </p:sp>
      <p:sp>
        <p:nvSpPr>
          <p:cNvPr id="16" name="Text Placeholder 15"/>
          <p:cNvSpPr>
            <a:spLocks noGrp="1"/>
          </p:cNvSpPr>
          <p:nvPr>
            <p:ph type="body" sz="quarter" idx="14"/>
          </p:nvPr>
        </p:nvSpPr>
        <p:spPr>
          <a:xfrm>
            <a:off x="3313782" y="3796810"/>
            <a:ext cx="7972719" cy="1643610"/>
          </a:xfrm>
        </p:spPr>
        <p:txBody>
          <a:bodyPr/>
          <a:lstStyle/>
          <a:p>
            <a:r>
              <a:rPr lang="en-US" sz="3600" dirty="0">
                <a:effectLst/>
                <a:latin typeface="Calibri" panose="020F0502020204030204" pitchFamily="34" charset="0"/>
                <a:ea typeface="Calibri" panose="020F0502020204030204" pitchFamily="34" charset="0"/>
                <a:cs typeface="Times New Roman" panose="02020603050405020304" pitchFamily="18" charset="0"/>
              </a:rPr>
              <a:t>What is copper?</a:t>
            </a:r>
            <a:endParaRPr lang="en-US" sz="3600" dirty="0"/>
          </a:p>
        </p:txBody>
      </p:sp>
      <p:sp>
        <p:nvSpPr>
          <p:cNvPr id="18" name="Text Placeholder 17"/>
          <p:cNvSpPr>
            <a:spLocks noGrp="1"/>
          </p:cNvSpPr>
          <p:nvPr>
            <p:ph type="body" sz="quarter" idx="16"/>
          </p:nvPr>
        </p:nvSpPr>
        <p:spPr/>
        <p:txBody>
          <a:bodyPr/>
          <a:lstStyle/>
          <a:p>
            <a:r>
              <a:rPr lang="en-US" dirty="0"/>
              <a:t>20</a:t>
            </a:r>
          </a:p>
        </p:txBody>
      </p:sp>
      <p:sp>
        <p:nvSpPr>
          <p:cNvPr id="10" name="Title 9"/>
          <p:cNvSpPr>
            <a:spLocks noGrp="1"/>
          </p:cNvSpPr>
          <p:nvPr>
            <p:ph type="title"/>
          </p:nvPr>
        </p:nvSpPr>
        <p:spPr/>
        <p:txBody>
          <a:bodyPr/>
          <a:lstStyle/>
          <a:p>
            <a:r>
              <a:rPr lang="en-US" dirty="0"/>
              <a:t>The State Capitol</a:t>
            </a:r>
          </a:p>
        </p:txBody>
      </p:sp>
    </p:spTree>
    <p:extLst>
      <p:ext uri="{BB962C8B-B14F-4D97-AF65-F5344CB8AC3E}">
        <p14:creationId xmlns:p14="http://schemas.microsoft.com/office/powerpoint/2010/main" val="32693092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109596" y="934498"/>
            <a:ext cx="7972719" cy="1727501"/>
          </a:xfrm>
        </p:spPr>
        <p:txBody>
          <a:bodyPr/>
          <a:lstStyle/>
          <a:p>
            <a:r>
              <a:rPr lang="en-US" dirty="0"/>
              <a:t>A monument to this Union Army veteran and early territorial governor was unveiled on the Capitol lawn in 1905.</a:t>
            </a:r>
          </a:p>
        </p:txBody>
      </p:sp>
      <p:sp>
        <p:nvSpPr>
          <p:cNvPr id="16" name="Text Placeholder 15"/>
          <p:cNvSpPr>
            <a:spLocks noGrp="1"/>
          </p:cNvSpPr>
          <p:nvPr>
            <p:ph type="body" sz="quarter" idx="14"/>
          </p:nvPr>
        </p:nvSpPr>
        <p:spPr>
          <a:xfrm>
            <a:off x="3109596" y="3459386"/>
            <a:ext cx="7972719" cy="1643610"/>
          </a:xfrm>
        </p:spPr>
        <p:txBody>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Who was Thomas Franci</a:t>
            </a:r>
            <a:r>
              <a:rPr lang="en-US" dirty="0">
                <a:latin typeface="Calibri" panose="020F0502020204030204" pitchFamily="34" charset="0"/>
                <a:ea typeface="Calibri" panose="020F0502020204030204" pitchFamily="34" charset="0"/>
                <a:cs typeface="Times New Roman" panose="02020603050405020304" pitchFamily="18" charset="0"/>
              </a:rPr>
              <a:t>s Meagher?</a:t>
            </a:r>
            <a:endParaRPr lang="en-US" sz="4800" dirty="0"/>
          </a:p>
        </p:txBody>
      </p:sp>
      <p:sp>
        <p:nvSpPr>
          <p:cNvPr id="18" name="Text Placeholder 17"/>
          <p:cNvSpPr>
            <a:spLocks noGrp="1"/>
          </p:cNvSpPr>
          <p:nvPr>
            <p:ph type="body" sz="quarter" idx="16"/>
          </p:nvPr>
        </p:nvSpPr>
        <p:spPr/>
        <p:txBody>
          <a:bodyPr/>
          <a:lstStyle/>
          <a:p>
            <a:r>
              <a:rPr lang="en-US" dirty="0"/>
              <a:t>30</a:t>
            </a:r>
          </a:p>
        </p:txBody>
      </p:sp>
      <p:sp>
        <p:nvSpPr>
          <p:cNvPr id="10" name="Title 9"/>
          <p:cNvSpPr>
            <a:spLocks noGrp="1"/>
          </p:cNvSpPr>
          <p:nvPr>
            <p:ph type="title"/>
          </p:nvPr>
        </p:nvSpPr>
        <p:spPr/>
        <p:txBody>
          <a:bodyPr/>
          <a:lstStyle/>
          <a:p>
            <a:r>
              <a:rPr lang="en-US" dirty="0"/>
              <a:t>The State Capitol</a:t>
            </a:r>
          </a:p>
        </p:txBody>
      </p:sp>
    </p:spTree>
    <p:extLst>
      <p:ext uri="{BB962C8B-B14F-4D97-AF65-F5344CB8AC3E}">
        <p14:creationId xmlns:p14="http://schemas.microsoft.com/office/powerpoint/2010/main" val="283860248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420314" y="907865"/>
            <a:ext cx="7972719" cy="1727501"/>
          </a:xfrm>
        </p:spPr>
        <p:txBody>
          <a:bodyPr/>
          <a:lstStyle/>
          <a:p>
            <a:pPr marR="0" lvl="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The Capitol’s cornerstone was laid on the Fourth of July in this year.</a:t>
            </a:r>
          </a:p>
        </p:txBody>
      </p:sp>
      <p:sp>
        <p:nvSpPr>
          <p:cNvPr id="16" name="Text Placeholder 15"/>
          <p:cNvSpPr>
            <a:spLocks noGrp="1"/>
          </p:cNvSpPr>
          <p:nvPr>
            <p:ph type="body" sz="quarter" idx="14"/>
          </p:nvPr>
        </p:nvSpPr>
        <p:spPr>
          <a:xfrm>
            <a:off x="3420314" y="3565991"/>
            <a:ext cx="7972719" cy="1643610"/>
          </a:xfrm>
        </p:spPr>
        <p:txBody>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What is 1898?</a:t>
            </a:r>
            <a:endParaRPr lang="en-US" sz="4800" dirty="0"/>
          </a:p>
        </p:txBody>
      </p:sp>
      <p:sp>
        <p:nvSpPr>
          <p:cNvPr id="18" name="Text Placeholder 17"/>
          <p:cNvSpPr>
            <a:spLocks noGrp="1"/>
          </p:cNvSpPr>
          <p:nvPr>
            <p:ph type="body" sz="quarter" idx="16"/>
          </p:nvPr>
        </p:nvSpPr>
        <p:spPr/>
        <p:txBody>
          <a:bodyPr/>
          <a:lstStyle/>
          <a:p>
            <a:r>
              <a:rPr lang="en-US" dirty="0"/>
              <a:t>40</a:t>
            </a:r>
          </a:p>
        </p:txBody>
      </p:sp>
      <p:sp>
        <p:nvSpPr>
          <p:cNvPr id="10" name="Title 9"/>
          <p:cNvSpPr>
            <a:spLocks noGrp="1"/>
          </p:cNvSpPr>
          <p:nvPr>
            <p:ph type="title"/>
          </p:nvPr>
        </p:nvSpPr>
        <p:spPr/>
        <p:txBody>
          <a:bodyPr/>
          <a:lstStyle/>
          <a:p>
            <a:r>
              <a:rPr lang="en-US" dirty="0"/>
              <a:t>The State Capitol</a:t>
            </a:r>
          </a:p>
        </p:txBody>
      </p:sp>
    </p:spTree>
    <p:extLst>
      <p:ext uri="{BB962C8B-B14F-4D97-AF65-F5344CB8AC3E}">
        <p14:creationId xmlns:p14="http://schemas.microsoft.com/office/powerpoint/2010/main" val="4925291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349293" y="1058785"/>
            <a:ext cx="7972719" cy="1727501"/>
          </a:xfrm>
        </p:spPr>
        <p:txBody>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In 1909, the Capitol Commission chose T. Kain and Sons’ quarry, located just outside of this town.</a:t>
            </a:r>
            <a:endParaRPr lang="en-US" sz="4800" dirty="0"/>
          </a:p>
        </p:txBody>
      </p:sp>
      <p:sp>
        <p:nvSpPr>
          <p:cNvPr id="16" name="Text Placeholder 15"/>
          <p:cNvSpPr>
            <a:spLocks noGrp="1"/>
          </p:cNvSpPr>
          <p:nvPr>
            <p:ph type="body" sz="quarter" idx="14"/>
          </p:nvPr>
        </p:nvSpPr>
        <p:spPr>
          <a:xfrm>
            <a:off x="3349293" y="3521530"/>
            <a:ext cx="7972719" cy="1643610"/>
          </a:xfrm>
        </p:spPr>
        <p:txBody>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What is Clancy? </a:t>
            </a:r>
            <a:endParaRPr lang="en-US" sz="4800" dirty="0"/>
          </a:p>
        </p:txBody>
      </p:sp>
      <p:sp>
        <p:nvSpPr>
          <p:cNvPr id="18" name="Text Placeholder 17"/>
          <p:cNvSpPr>
            <a:spLocks noGrp="1"/>
          </p:cNvSpPr>
          <p:nvPr>
            <p:ph type="body" sz="quarter" idx="16"/>
          </p:nvPr>
        </p:nvSpPr>
        <p:spPr/>
        <p:txBody>
          <a:bodyPr/>
          <a:lstStyle/>
          <a:p>
            <a:r>
              <a:rPr lang="en-US" dirty="0"/>
              <a:t>50</a:t>
            </a:r>
          </a:p>
        </p:txBody>
      </p:sp>
      <p:sp>
        <p:nvSpPr>
          <p:cNvPr id="10" name="Title 9"/>
          <p:cNvSpPr>
            <a:spLocks noGrp="1"/>
          </p:cNvSpPr>
          <p:nvPr>
            <p:ph type="title"/>
          </p:nvPr>
        </p:nvSpPr>
        <p:spPr/>
        <p:txBody>
          <a:bodyPr/>
          <a:lstStyle/>
          <a:p>
            <a:r>
              <a:rPr lang="en-US" dirty="0"/>
              <a:t>The State Capitol</a:t>
            </a:r>
          </a:p>
        </p:txBody>
      </p:sp>
    </p:spTree>
    <p:extLst>
      <p:ext uri="{BB962C8B-B14F-4D97-AF65-F5344CB8AC3E}">
        <p14:creationId xmlns:p14="http://schemas.microsoft.com/office/powerpoint/2010/main" val="136809518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Category 5: Montana Art History</a:t>
            </a:r>
          </a:p>
        </p:txBody>
      </p:sp>
    </p:spTree>
    <p:extLst>
      <p:ext uri="{BB962C8B-B14F-4D97-AF65-F5344CB8AC3E}">
        <p14:creationId xmlns:p14="http://schemas.microsoft.com/office/powerpoint/2010/main" val="393701706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132025" y="925620"/>
            <a:ext cx="7972719" cy="1727501"/>
          </a:xfrm>
        </p:spPr>
        <p:txBody>
          <a:bodyPr/>
          <a:lstStyle/>
          <a:p>
            <a:r>
              <a:rPr lang="en-US" dirty="0">
                <a:latin typeface="Calibri" panose="020F0502020204030204" pitchFamily="34" charset="0"/>
                <a:ea typeface="Calibri" panose="020F0502020204030204" pitchFamily="34" charset="0"/>
                <a:cs typeface="Times New Roman" panose="02020603050405020304" pitchFamily="18" charset="0"/>
              </a:rPr>
              <a:t>After humble beginnings in Helena, this actress rose to fame in Hollywood.</a:t>
            </a:r>
            <a:endParaRPr lang="en-US" sz="4800" dirty="0"/>
          </a:p>
        </p:txBody>
      </p:sp>
      <p:sp>
        <p:nvSpPr>
          <p:cNvPr id="16" name="Text Placeholder 15"/>
          <p:cNvSpPr>
            <a:spLocks noGrp="1"/>
          </p:cNvSpPr>
          <p:nvPr>
            <p:ph type="body" sz="quarter" idx="14"/>
          </p:nvPr>
        </p:nvSpPr>
        <p:spPr>
          <a:xfrm>
            <a:off x="3132024" y="3601501"/>
            <a:ext cx="7972719" cy="1643610"/>
          </a:xfrm>
        </p:spPr>
        <p:txBody>
          <a:bodyPr/>
          <a:lstStyle/>
          <a:p>
            <a:r>
              <a:rPr lang="en-US" dirty="0"/>
              <a:t>Who was Myrna Loy?</a:t>
            </a:r>
          </a:p>
        </p:txBody>
      </p:sp>
      <p:sp>
        <p:nvSpPr>
          <p:cNvPr id="18" name="Text Placeholder 17"/>
          <p:cNvSpPr>
            <a:spLocks noGrp="1"/>
          </p:cNvSpPr>
          <p:nvPr>
            <p:ph type="body" sz="quarter" idx="16"/>
          </p:nvPr>
        </p:nvSpPr>
        <p:spPr/>
        <p:txBody>
          <a:bodyPr/>
          <a:lstStyle/>
          <a:p>
            <a:r>
              <a:rPr lang="en-US"/>
              <a:t>10</a:t>
            </a:r>
            <a:endParaRPr lang="en-US" dirty="0"/>
          </a:p>
        </p:txBody>
      </p:sp>
      <p:sp>
        <p:nvSpPr>
          <p:cNvPr id="10" name="Title 9"/>
          <p:cNvSpPr>
            <a:spLocks noGrp="1"/>
          </p:cNvSpPr>
          <p:nvPr>
            <p:ph type="title"/>
          </p:nvPr>
        </p:nvSpPr>
        <p:spPr/>
        <p:txBody>
          <a:bodyPr/>
          <a:lstStyle/>
          <a:p>
            <a:r>
              <a:rPr lang="en-US" dirty="0"/>
              <a:t>Montana Art History</a:t>
            </a:r>
          </a:p>
        </p:txBody>
      </p:sp>
    </p:spTree>
    <p:extLst>
      <p:ext uri="{BB962C8B-B14F-4D97-AF65-F5344CB8AC3E}">
        <p14:creationId xmlns:p14="http://schemas.microsoft.com/office/powerpoint/2010/main" val="91764041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207250" y="783578"/>
            <a:ext cx="8342599" cy="1727501"/>
          </a:xfrm>
        </p:spPr>
        <p:txBody>
          <a:bodyPr/>
          <a:lstStyle/>
          <a:p>
            <a:r>
              <a:rPr lang="en-US" dirty="0"/>
              <a:t>This is what the “M” in “C. M. Russell” stands for.</a:t>
            </a:r>
          </a:p>
        </p:txBody>
      </p:sp>
      <p:sp>
        <p:nvSpPr>
          <p:cNvPr id="16" name="Text Placeholder 15"/>
          <p:cNvSpPr>
            <a:spLocks noGrp="1"/>
          </p:cNvSpPr>
          <p:nvPr>
            <p:ph type="body" sz="quarter" idx="14"/>
          </p:nvPr>
        </p:nvSpPr>
        <p:spPr>
          <a:xfrm>
            <a:off x="3207250" y="3628135"/>
            <a:ext cx="7972719" cy="1643610"/>
          </a:xfrm>
        </p:spPr>
        <p:txBody>
          <a:bodyPr/>
          <a:lstStyle/>
          <a:p>
            <a:r>
              <a:rPr lang="en-US" dirty="0"/>
              <a:t>What is Marion?</a:t>
            </a:r>
          </a:p>
        </p:txBody>
      </p:sp>
      <p:sp>
        <p:nvSpPr>
          <p:cNvPr id="18" name="Text Placeholder 17"/>
          <p:cNvSpPr>
            <a:spLocks noGrp="1"/>
          </p:cNvSpPr>
          <p:nvPr>
            <p:ph type="body" sz="quarter" idx="16"/>
          </p:nvPr>
        </p:nvSpPr>
        <p:spPr/>
        <p:txBody>
          <a:bodyPr/>
          <a:lstStyle/>
          <a:p>
            <a:r>
              <a:rPr lang="en-US" dirty="0"/>
              <a:t>20</a:t>
            </a:r>
          </a:p>
        </p:txBody>
      </p:sp>
      <p:sp>
        <p:nvSpPr>
          <p:cNvPr id="10" name="Title 9"/>
          <p:cNvSpPr>
            <a:spLocks noGrp="1"/>
          </p:cNvSpPr>
          <p:nvPr>
            <p:ph type="title"/>
          </p:nvPr>
        </p:nvSpPr>
        <p:spPr/>
        <p:txBody>
          <a:bodyPr/>
          <a:lstStyle/>
          <a:p>
            <a:r>
              <a:rPr lang="en-US" dirty="0"/>
              <a:t>Montana Art History</a:t>
            </a:r>
          </a:p>
        </p:txBody>
      </p:sp>
    </p:spTree>
    <p:extLst>
      <p:ext uri="{BB962C8B-B14F-4D97-AF65-F5344CB8AC3E}">
        <p14:creationId xmlns:p14="http://schemas.microsoft.com/office/powerpoint/2010/main" val="68444369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287149" y="1094295"/>
            <a:ext cx="7972719" cy="1727501"/>
          </a:xfrm>
        </p:spPr>
        <p:txBody>
          <a:bodyPr/>
          <a:lstStyle/>
          <a:p>
            <a:r>
              <a:rPr lang="en-US" dirty="0"/>
              <a:t>After her marriage, this London-born photographer moved west to Terry, Montana. </a:t>
            </a:r>
          </a:p>
        </p:txBody>
      </p:sp>
      <p:sp>
        <p:nvSpPr>
          <p:cNvPr id="16" name="Text Placeholder 15"/>
          <p:cNvSpPr>
            <a:spLocks noGrp="1"/>
          </p:cNvSpPr>
          <p:nvPr>
            <p:ph type="body" sz="quarter" idx="14"/>
          </p:nvPr>
        </p:nvSpPr>
        <p:spPr>
          <a:xfrm>
            <a:off x="3287149" y="3796810"/>
            <a:ext cx="7972719" cy="1643610"/>
          </a:xfrm>
        </p:spPr>
        <p:txBody>
          <a:bodyPr/>
          <a:lstStyle/>
          <a:p>
            <a:r>
              <a:rPr lang="en-US" dirty="0"/>
              <a:t>Who was Evelyn Cameron?</a:t>
            </a:r>
          </a:p>
        </p:txBody>
      </p:sp>
      <p:sp>
        <p:nvSpPr>
          <p:cNvPr id="18" name="Text Placeholder 17"/>
          <p:cNvSpPr>
            <a:spLocks noGrp="1"/>
          </p:cNvSpPr>
          <p:nvPr>
            <p:ph type="body" sz="quarter" idx="16"/>
          </p:nvPr>
        </p:nvSpPr>
        <p:spPr/>
        <p:txBody>
          <a:bodyPr/>
          <a:lstStyle/>
          <a:p>
            <a:r>
              <a:rPr lang="en-US" dirty="0"/>
              <a:t>30</a:t>
            </a:r>
          </a:p>
        </p:txBody>
      </p:sp>
      <p:sp>
        <p:nvSpPr>
          <p:cNvPr id="10" name="Title 9"/>
          <p:cNvSpPr>
            <a:spLocks noGrp="1"/>
          </p:cNvSpPr>
          <p:nvPr>
            <p:ph type="title"/>
          </p:nvPr>
        </p:nvSpPr>
        <p:spPr/>
        <p:txBody>
          <a:bodyPr/>
          <a:lstStyle/>
          <a:p>
            <a:r>
              <a:rPr lang="en-US" dirty="0"/>
              <a:t>Montana Sports History</a:t>
            </a:r>
          </a:p>
        </p:txBody>
      </p:sp>
    </p:spTree>
    <p:extLst>
      <p:ext uri="{BB962C8B-B14F-4D97-AF65-F5344CB8AC3E}">
        <p14:creationId xmlns:p14="http://schemas.microsoft.com/office/powerpoint/2010/main" val="24745183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034371" y="1083771"/>
            <a:ext cx="7972719" cy="1727501"/>
          </a:xfrm>
        </p:spPr>
        <p:txBody>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MCA 2-2-104 prohibits public officers, legislators, and public employees from accepting this kind of present.</a:t>
            </a:r>
            <a:endParaRPr lang="en-US" dirty="0"/>
          </a:p>
        </p:txBody>
      </p:sp>
      <p:sp>
        <p:nvSpPr>
          <p:cNvPr id="16" name="Text Placeholder 15"/>
          <p:cNvSpPr>
            <a:spLocks noGrp="1"/>
          </p:cNvSpPr>
          <p:nvPr>
            <p:ph type="body" sz="quarter" idx="14"/>
          </p:nvPr>
        </p:nvSpPr>
        <p:spPr>
          <a:xfrm>
            <a:off x="3034370" y="3429000"/>
            <a:ext cx="7972719" cy="2066814"/>
          </a:xfrm>
        </p:spPr>
        <p:txBody>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What is a gift of substantial value?</a:t>
            </a:r>
          </a:p>
        </p:txBody>
      </p:sp>
      <p:sp>
        <p:nvSpPr>
          <p:cNvPr id="18" name="Text Placeholder 17"/>
          <p:cNvSpPr>
            <a:spLocks noGrp="1"/>
          </p:cNvSpPr>
          <p:nvPr>
            <p:ph type="body" sz="quarter" idx="16"/>
          </p:nvPr>
        </p:nvSpPr>
        <p:spPr/>
        <p:txBody>
          <a:bodyPr/>
          <a:lstStyle/>
          <a:p>
            <a:r>
              <a:rPr lang="en-US"/>
              <a:t>10</a:t>
            </a:r>
            <a:endParaRPr lang="en-US" dirty="0"/>
          </a:p>
        </p:txBody>
      </p:sp>
      <p:sp>
        <p:nvSpPr>
          <p:cNvPr id="10" name="Title 9"/>
          <p:cNvSpPr>
            <a:spLocks noGrp="1"/>
          </p:cNvSpPr>
          <p:nvPr>
            <p:ph type="title"/>
          </p:nvPr>
        </p:nvSpPr>
        <p:spPr/>
        <p:txBody>
          <a:bodyPr/>
          <a:lstStyle/>
          <a:p>
            <a:r>
              <a:rPr lang="en-US" dirty="0"/>
              <a:t>Ethics</a:t>
            </a:r>
          </a:p>
        </p:txBody>
      </p:sp>
    </p:spTree>
    <p:extLst>
      <p:ext uri="{BB962C8B-B14F-4D97-AF65-F5344CB8AC3E}">
        <p14:creationId xmlns:p14="http://schemas.microsoft.com/office/powerpoint/2010/main" val="35516359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304905" y="1067663"/>
            <a:ext cx="7972719" cy="1727501"/>
          </a:xfrm>
        </p:spPr>
        <p:txBody>
          <a:bodyPr/>
          <a:lstStyle/>
          <a:p>
            <a:pPr marR="0" lvl="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Originating in the 19</a:t>
            </a:r>
            <a:r>
              <a:rPr lang="en-US" baseline="30000" dirty="0">
                <a:latin typeface="Calibri" panose="020F0502020204030204" pitchFamily="34" charset="0"/>
                <a:ea typeface="Calibri" panose="020F0502020204030204" pitchFamily="34" charset="0"/>
                <a:cs typeface="Times New Roman" panose="02020603050405020304" pitchFamily="18" charset="0"/>
              </a:rPr>
              <a:t>th</a:t>
            </a:r>
            <a:r>
              <a:rPr lang="en-US" dirty="0">
                <a:latin typeface="Calibri" panose="020F0502020204030204" pitchFamily="34" charset="0"/>
                <a:ea typeface="Calibri" panose="020F0502020204030204" pitchFamily="34" charset="0"/>
                <a:cs typeface="Times New Roman" panose="02020603050405020304" pitchFamily="18" charset="0"/>
              </a:rPr>
              <a:t> century, this form of art uses found paper (like account books) instead of traditional canvases (like hide).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Text Placeholder 15"/>
          <p:cNvSpPr>
            <a:spLocks noGrp="1"/>
          </p:cNvSpPr>
          <p:nvPr>
            <p:ph type="body" sz="quarter" idx="14"/>
          </p:nvPr>
        </p:nvSpPr>
        <p:spPr>
          <a:xfrm>
            <a:off x="3304905" y="3699156"/>
            <a:ext cx="7972719" cy="1643610"/>
          </a:xfrm>
        </p:spPr>
        <p:txBody>
          <a:bodyPr/>
          <a:lstStyle/>
          <a:p>
            <a:r>
              <a:rPr lang="en-US" dirty="0"/>
              <a:t>What is ledger art?</a:t>
            </a:r>
          </a:p>
        </p:txBody>
      </p:sp>
      <p:sp>
        <p:nvSpPr>
          <p:cNvPr id="18" name="Text Placeholder 17"/>
          <p:cNvSpPr>
            <a:spLocks noGrp="1"/>
          </p:cNvSpPr>
          <p:nvPr>
            <p:ph type="body" sz="quarter" idx="16"/>
          </p:nvPr>
        </p:nvSpPr>
        <p:spPr/>
        <p:txBody>
          <a:bodyPr/>
          <a:lstStyle/>
          <a:p>
            <a:r>
              <a:rPr lang="en-US" dirty="0"/>
              <a:t>40</a:t>
            </a:r>
          </a:p>
        </p:txBody>
      </p:sp>
      <p:sp>
        <p:nvSpPr>
          <p:cNvPr id="10" name="Title 9"/>
          <p:cNvSpPr>
            <a:spLocks noGrp="1"/>
          </p:cNvSpPr>
          <p:nvPr>
            <p:ph type="title"/>
          </p:nvPr>
        </p:nvSpPr>
        <p:spPr/>
        <p:txBody>
          <a:bodyPr/>
          <a:lstStyle/>
          <a:p>
            <a:r>
              <a:rPr lang="en-US" dirty="0"/>
              <a:t>Montana Art History</a:t>
            </a:r>
          </a:p>
        </p:txBody>
      </p:sp>
    </p:spTree>
    <p:extLst>
      <p:ext uri="{BB962C8B-B14F-4D97-AF65-F5344CB8AC3E}">
        <p14:creationId xmlns:p14="http://schemas.microsoft.com/office/powerpoint/2010/main" val="266706042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313783" y="1094296"/>
            <a:ext cx="8236066" cy="1727501"/>
          </a:xfrm>
        </p:spPr>
        <p:txBody>
          <a:bodyPr/>
          <a:lstStyle/>
          <a:p>
            <a:pPr marR="0" lvl="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A short drive from Lewistown is this collection of 4,000 pictographs and petroglyphs – the largest known collection of Plains Indian rock art.</a:t>
            </a:r>
          </a:p>
        </p:txBody>
      </p:sp>
      <p:sp>
        <p:nvSpPr>
          <p:cNvPr id="16" name="Text Placeholder 15"/>
          <p:cNvSpPr>
            <a:spLocks noGrp="1"/>
          </p:cNvSpPr>
          <p:nvPr>
            <p:ph type="body" sz="quarter" idx="14"/>
          </p:nvPr>
        </p:nvSpPr>
        <p:spPr>
          <a:xfrm>
            <a:off x="3313783" y="3610379"/>
            <a:ext cx="7972719" cy="1643610"/>
          </a:xfrm>
        </p:spPr>
        <p:txBody>
          <a:bodyPr/>
          <a:lstStyle/>
          <a:p>
            <a:r>
              <a:rPr lang="en-US" dirty="0">
                <a:effectLst/>
                <a:latin typeface="Calibri" panose="020F0502020204030204" pitchFamily="34" charset="0"/>
                <a:ea typeface="Calibri" panose="020F0502020204030204" pitchFamily="34" charset="0"/>
                <a:cs typeface="Times New Roman" panose="02020603050405020304" pitchFamily="18" charset="0"/>
              </a:rPr>
              <a:t>What is Bear Gulch Pictographs?</a:t>
            </a:r>
            <a:endParaRPr lang="en-US" sz="4800" dirty="0"/>
          </a:p>
        </p:txBody>
      </p:sp>
      <p:sp>
        <p:nvSpPr>
          <p:cNvPr id="18" name="Text Placeholder 17"/>
          <p:cNvSpPr>
            <a:spLocks noGrp="1"/>
          </p:cNvSpPr>
          <p:nvPr>
            <p:ph type="body" sz="quarter" idx="16"/>
          </p:nvPr>
        </p:nvSpPr>
        <p:spPr/>
        <p:txBody>
          <a:bodyPr/>
          <a:lstStyle/>
          <a:p>
            <a:r>
              <a:rPr lang="en-US" dirty="0"/>
              <a:t>50</a:t>
            </a:r>
          </a:p>
        </p:txBody>
      </p:sp>
      <p:sp>
        <p:nvSpPr>
          <p:cNvPr id="10" name="Title 9"/>
          <p:cNvSpPr>
            <a:spLocks noGrp="1"/>
          </p:cNvSpPr>
          <p:nvPr>
            <p:ph type="title"/>
          </p:nvPr>
        </p:nvSpPr>
        <p:spPr/>
        <p:txBody>
          <a:bodyPr/>
          <a:lstStyle/>
          <a:p>
            <a:r>
              <a:rPr lang="en-US" dirty="0"/>
              <a:t>Montana Art History</a:t>
            </a:r>
          </a:p>
        </p:txBody>
      </p:sp>
    </p:spTree>
    <p:extLst>
      <p:ext uri="{BB962C8B-B14F-4D97-AF65-F5344CB8AC3E}">
        <p14:creationId xmlns:p14="http://schemas.microsoft.com/office/powerpoint/2010/main" val="5887804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140988" y="1175324"/>
            <a:ext cx="7972719" cy="1727501"/>
          </a:xfrm>
        </p:spPr>
        <p:txBody>
          <a:bodyPr/>
          <a:lstStyle/>
          <a:p>
            <a:r>
              <a:rPr lang="en-US" dirty="0"/>
              <a:t>This majority is needed to expel a member of the legislature by good cause.</a:t>
            </a:r>
          </a:p>
        </p:txBody>
      </p:sp>
      <p:sp>
        <p:nvSpPr>
          <p:cNvPr id="16" name="Text Placeholder 15"/>
          <p:cNvSpPr>
            <a:spLocks noGrp="1"/>
          </p:cNvSpPr>
          <p:nvPr>
            <p:ph type="body" sz="quarter" idx="14"/>
          </p:nvPr>
        </p:nvSpPr>
        <p:spPr>
          <a:xfrm>
            <a:off x="3140987" y="3694305"/>
            <a:ext cx="7972719" cy="1643610"/>
          </a:xfrm>
        </p:spPr>
        <p:txBody>
          <a:bodyPr/>
          <a:lstStyle/>
          <a:p>
            <a:pPr lvl="0"/>
            <a:r>
              <a:rPr lang="en-US" dirty="0"/>
              <a:t>What is two-thirds? </a:t>
            </a:r>
          </a:p>
        </p:txBody>
      </p:sp>
      <p:sp>
        <p:nvSpPr>
          <p:cNvPr id="18" name="Text Placeholder 17"/>
          <p:cNvSpPr>
            <a:spLocks noGrp="1"/>
          </p:cNvSpPr>
          <p:nvPr>
            <p:ph type="body" sz="quarter" idx="16"/>
          </p:nvPr>
        </p:nvSpPr>
        <p:spPr/>
        <p:txBody>
          <a:bodyPr/>
          <a:lstStyle/>
          <a:p>
            <a:r>
              <a:rPr lang="en-US" dirty="0"/>
              <a:t>20</a:t>
            </a:r>
          </a:p>
        </p:txBody>
      </p:sp>
      <p:sp>
        <p:nvSpPr>
          <p:cNvPr id="10" name="Title 9"/>
          <p:cNvSpPr>
            <a:spLocks noGrp="1"/>
          </p:cNvSpPr>
          <p:nvPr>
            <p:ph type="title"/>
          </p:nvPr>
        </p:nvSpPr>
        <p:spPr/>
        <p:txBody>
          <a:bodyPr/>
          <a:lstStyle/>
          <a:p>
            <a:r>
              <a:rPr lang="en-US" dirty="0"/>
              <a:t>Ethics</a:t>
            </a:r>
          </a:p>
        </p:txBody>
      </p:sp>
    </p:spTree>
    <p:extLst>
      <p:ext uri="{BB962C8B-B14F-4D97-AF65-F5344CB8AC3E}">
        <p14:creationId xmlns:p14="http://schemas.microsoft.com/office/powerpoint/2010/main" val="309512482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404938" y="1008356"/>
            <a:ext cx="7972719" cy="1727501"/>
          </a:xfrm>
        </p:spPr>
        <p:txBody>
          <a:bodyPr/>
          <a:lstStyle/>
          <a:p>
            <a:r>
              <a:rPr lang="en-US" dirty="0"/>
              <a:t>A person who alleges a violation of the Code of Ethics (MCA Title 2, chapter 2, part 1) involving non-legislative business (such as political activity and elections) should file a complaint with this official.</a:t>
            </a:r>
          </a:p>
        </p:txBody>
      </p:sp>
      <p:sp>
        <p:nvSpPr>
          <p:cNvPr id="16" name="Text Placeholder 15"/>
          <p:cNvSpPr>
            <a:spLocks noGrp="1"/>
          </p:cNvSpPr>
          <p:nvPr>
            <p:ph type="body" sz="quarter" idx="14"/>
          </p:nvPr>
        </p:nvSpPr>
        <p:spPr>
          <a:xfrm>
            <a:off x="3404939" y="3429000"/>
            <a:ext cx="7514596" cy="1862091"/>
          </a:xfrm>
        </p:spPr>
        <p:txBody>
          <a:bodyPr/>
          <a:lstStyle/>
          <a:p>
            <a:pPr lvl="0"/>
            <a:r>
              <a:rPr lang="en-US" dirty="0"/>
              <a:t>Who is the Commissioner of Political Practices?</a:t>
            </a:r>
          </a:p>
        </p:txBody>
      </p:sp>
      <p:sp>
        <p:nvSpPr>
          <p:cNvPr id="18" name="Text Placeholder 17"/>
          <p:cNvSpPr>
            <a:spLocks noGrp="1"/>
          </p:cNvSpPr>
          <p:nvPr>
            <p:ph type="body" sz="quarter" idx="16"/>
          </p:nvPr>
        </p:nvSpPr>
        <p:spPr/>
        <p:txBody>
          <a:bodyPr/>
          <a:lstStyle/>
          <a:p>
            <a:r>
              <a:rPr lang="en-US" dirty="0"/>
              <a:t>30</a:t>
            </a:r>
          </a:p>
        </p:txBody>
      </p:sp>
      <p:sp>
        <p:nvSpPr>
          <p:cNvPr id="10" name="Title 9"/>
          <p:cNvSpPr>
            <a:spLocks noGrp="1"/>
          </p:cNvSpPr>
          <p:nvPr>
            <p:ph type="title"/>
          </p:nvPr>
        </p:nvSpPr>
        <p:spPr/>
        <p:txBody>
          <a:bodyPr/>
          <a:lstStyle/>
          <a:p>
            <a:r>
              <a:rPr lang="en-US" dirty="0"/>
              <a:t>Ethics</a:t>
            </a:r>
          </a:p>
        </p:txBody>
      </p:sp>
    </p:spTree>
    <p:extLst>
      <p:ext uri="{BB962C8B-B14F-4D97-AF65-F5344CB8AC3E}">
        <p14:creationId xmlns:p14="http://schemas.microsoft.com/office/powerpoint/2010/main" val="218091491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206976" y="1074344"/>
            <a:ext cx="7972719" cy="1727501"/>
          </a:xfrm>
        </p:spPr>
        <p:txBody>
          <a:bodyPr/>
          <a:lstStyle/>
          <a:p>
            <a:r>
              <a:rPr lang="en-US" dirty="0"/>
              <a:t>This joint rule references the discrimination, harassment, and retaliation policy.</a:t>
            </a:r>
          </a:p>
        </p:txBody>
      </p:sp>
      <p:sp>
        <p:nvSpPr>
          <p:cNvPr id="16" name="Text Placeholder 15"/>
          <p:cNvSpPr>
            <a:spLocks noGrp="1"/>
          </p:cNvSpPr>
          <p:nvPr>
            <p:ph type="body" sz="quarter" idx="14"/>
          </p:nvPr>
        </p:nvSpPr>
        <p:spPr>
          <a:xfrm>
            <a:off x="3206975" y="3835707"/>
            <a:ext cx="7972719" cy="1643610"/>
          </a:xfrm>
        </p:spPr>
        <p:txBody>
          <a:bodyPr/>
          <a:lstStyle/>
          <a:p>
            <a:pPr lvl="0"/>
            <a:r>
              <a:rPr lang="en-US" dirty="0"/>
              <a:t>What is JR 10-85?</a:t>
            </a:r>
          </a:p>
        </p:txBody>
      </p:sp>
      <p:sp>
        <p:nvSpPr>
          <p:cNvPr id="18" name="Text Placeholder 17"/>
          <p:cNvSpPr>
            <a:spLocks noGrp="1"/>
          </p:cNvSpPr>
          <p:nvPr>
            <p:ph type="body" sz="quarter" idx="16"/>
          </p:nvPr>
        </p:nvSpPr>
        <p:spPr/>
        <p:txBody>
          <a:bodyPr/>
          <a:lstStyle/>
          <a:p>
            <a:r>
              <a:rPr lang="en-US" dirty="0"/>
              <a:t>40</a:t>
            </a:r>
          </a:p>
        </p:txBody>
      </p:sp>
      <p:sp>
        <p:nvSpPr>
          <p:cNvPr id="10" name="Title 9"/>
          <p:cNvSpPr>
            <a:spLocks noGrp="1"/>
          </p:cNvSpPr>
          <p:nvPr>
            <p:ph type="title"/>
          </p:nvPr>
        </p:nvSpPr>
        <p:spPr/>
        <p:txBody>
          <a:bodyPr/>
          <a:lstStyle/>
          <a:p>
            <a:r>
              <a:rPr lang="en-US" dirty="0"/>
              <a:t>Ethics</a:t>
            </a:r>
          </a:p>
        </p:txBody>
      </p:sp>
    </p:spTree>
    <p:extLst>
      <p:ext uri="{BB962C8B-B14F-4D97-AF65-F5344CB8AC3E}">
        <p14:creationId xmlns:p14="http://schemas.microsoft.com/office/powerpoint/2010/main" val="264973134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348378" y="1027210"/>
            <a:ext cx="8485556" cy="1727501"/>
          </a:xfrm>
        </p:spPr>
        <p:txBody>
          <a:bodyPr/>
          <a:lstStyle/>
          <a:p>
            <a:pPr lvl="0"/>
            <a:r>
              <a:rPr lang="en-US" dirty="0"/>
              <a:t>Article V, section 9 of the Montana Constitution states that a member cannot be appointed to this while serving a term in office.</a:t>
            </a:r>
          </a:p>
        </p:txBody>
      </p:sp>
      <p:sp>
        <p:nvSpPr>
          <p:cNvPr id="16" name="Text Placeholder 15"/>
          <p:cNvSpPr>
            <a:spLocks noGrp="1"/>
          </p:cNvSpPr>
          <p:nvPr>
            <p:ph type="body" sz="quarter" idx="14"/>
          </p:nvPr>
        </p:nvSpPr>
        <p:spPr>
          <a:xfrm>
            <a:off x="3348377" y="3666024"/>
            <a:ext cx="7972719" cy="1643610"/>
          </a:xfrm>
        </p:spPr>
        <p:txBody>
          <a:bodyPr/>
          <a:lstStyle/>
          <a:p>
            <a:r>
              <a:rPr lang="en-US" dirty="0"/>
              <a:t>What is a civil office?</a:t>
            </a:r>
          </a:p>
        </p:txBody>
      </p:sp>
      <p:sp>
        <p:nvSpPr>
          <p:cNvPr id="18" name="Text Placeholder 17"/>
          <p:cNvSpPr>
            <a:spLocks noGrp="1"/>
          </p:cNvSpPr>
          <p:nvPr>
            <p:ph type="body" sz="quarter" idx="16"/>
          </p:nvPr>
        </p:nvSpPr>
        <p:spPr/>
        <p:txBody>
          <a:bodyPr/>
          <a:lstStyle/>
          <a:p>
            <a:r>
              <a:rPr lang="en-US" dirty="0"/>
              <a:t>50</a:t>
            </a:r>
          </a:p>
        </p:txBody>
      </p:sp>
      <p:sp>
        <p:nvSpPr>
          <p:cNvPr id="10" name="Title 9"/>
          <p:cNvSpPr>
            <a:spLocks noGrp="1"/>
          </p:cNvSpPr>
          <p:nvPr>
            <p:ph type="title"/>
          </p:nvPr>
        </p:nvSpPr>
        <p:spPr/>
        <p:txBody>
          <a:bodyPr/>
          <a:lstStyle/>
          <a:p>
            <a:r>
              <a:rPr lang="en-US" dirty="0"/>
              <a:t>Ethics</a:t>
            </a:r>
          </a:p>
        </p:txBody>
      </p:sp>
    </p:spTree>
    <p:extLst>
      <p:ext uri="{BB962C8B-B14F-4D97-AF65-F5344CB8AC3E}">
        <p14:creationId xmlns:p14="http://schemas.microsoft.com/office/powerpoint/2010/main" val="310215360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Category 2: Bill Deadlines</a:t>
            </a:r>
          </a:p>
        </p:txBody>
      </p:sp>
    </p:spTree>
    <p:extLst>
      <p:ext uri="{BB962C8B-B14F-4D97-AF65-F5344CB8AC3E}">
        <p14:creationId xmlns:p14="http://schemas.microsoft.com/office/powerpoint/2010/main" val="15659738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423793" y="1017783"/>
            <a:ext cx="7972719" cy="1727501"/>
          </a:xfrm>
        </p:spPr>
        <p:txBody>
          <a:bodyPr/>
          <a:lstStyle/>
          <a:p>
            <a:pPr marR="0" lvl="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Until this deadline, a member of the legislature may request an unlimited number of bills and resolutions to be prepared by the Legislative Services Division for introduction in the regular session.</a:t>
            </a:r>
          </a:p>
        </p:txBody>
      </p:sp>
      <p:sp>
        <p:nvSpPr>
          <p:cNvPr id="16" name="Text Placeholder 15"/>
          <p:cNvSpPr>
            <a:spLocks noGrp="1"/>
          </p:cNvSpPr>
          <p:nvPr>
            <p:ph type="body" sz="quarter" idx="14"/>
          </p:nvPr>
        </p:nvSpPr>
        <p:spPr>
          <a:xfrm>
            <a:off x="3423792" y="3628318"/>
            <a:ext cx="7972719" cy="1643610"/>
          </a:xfrm>
        </p:spPr>
        <p:txBody>
          <a:bodyPr/>
          <a:lstStyle/>
          <a:p>
            <a:pPr marR="0" lvl="0">
              <a:lnSpc>
                <a:spcPct val="107000"/>
              </a:lnSpc>
              <a:spcBef>
                <a:spcPts val="0"/>
              </a:spcBef>
              <a:spcAft>
                <a:spcPts val="0"/>
              </a:spcAft>
            </a:pPr>
            <a:r>
              <a:rPr lang="en-US" dirty="0">
                <a:effectLst/>
                <a:latin typeface="Calibri" panose="020F0502020204030204" pitchFamily="34" charset="0"/>
                <a:ea typeface="Calibri" panose="020F0502020204030204" pitchFamily="34" charset="0"/>
                <a:cs typeface="Times New Roman" panose="02020603050405020304" pitchFamily="18" charset="0"/>
              </a:rPr>
              <a:t>What is December 5 at 5:00 p.m.? </a:t>
            </a:r>
          </a:p>
          <a:p>
            <a:pPr marR="0" lvl="0">
              <a:lnSpc>
                <a:spcPct val="107000"/>
              </a:lnSpc>
              <a:spcBef>
                <a:spcPts val="0"/>
              </a:spcBef>
              <a:spcAft>
                <a:spcPts val="0"/>
              </a:spcAft>
            </a:pPr>
            <a:endParaRPr lang="en-US" sz="1100" i="1" dirty="0">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0"/>
              </a:spcAft>
            </a:pPr>
            <a:r>
              <a:rPr lang="en-US" sz="1800" i="1" dirty="0">
                <a:effectLst/>
                <a:latin typeface="Calibri" panose="020F0502020204030204" pitchFamily="34" charset="0"/>
                <a:ea typeface="Calibri" panose="020F0502020204030204" pitchFamily="34" charset="0"/>
                <a:cs typeface="Times New Roman" panose="02020603050405020304" pitchFamily="18" charset="0"/>
              </a:rPr>
              <a:t>After this deadline, a member may request no more than seven bills or resolutions – at least five of which must be requested before the regular session convenes.</a:t>
            </a:r>
            <a:br>
              <a:rPr lang="en-US" sz="1800" dirty="0">
                <a:latin typeface="Calibri" panose="020F0502020204030204" pitchFamily="34" charset="0"/>
                <a:ea typeface="Calibri" panose="020F0502020204030204" pitchFamily="34" charset="0"/>
                <a:cs typeface="Times New Roman" panose="02020603050405020304" pitchFamily="18" charset="0"/>
              </a:rPr>
            </a:br>
            <a:endParaRPr lang="en-US" sz="1800" i="1"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spcBef>
                <a:spcPts val="0"/>
              </a:spcBef>
              <a:spcAft>
                <a:spcPts val="800"/>
              </a:spcAft>
            </a:pPr>
            <a:r>
              <a:rPr lang="en-US" sz="1800" i="1" dirty="0">
                <a:effectLst/>
                <a:latin typeface="Calibri" panose="020F0502020204030204" pitchFamily="34" charset="0"/>
                <a:ea typeface="Calibri" panose="020F0502020204030204" pitchFamily="34" charset="0"/>
                <a:cs typeface="Times New Roman" panose="02020603050405020304" pitchFamily="18" charset="0"/>
              </a:rPr>
              <a:t>See JR 40-40(1)(a) and JR 40-40(1)(b)</a:t>
            </a:r>
          </a:p>
        </p:txBody>
      </p:sp>
      <p:sp>
        <p:nvSpPr>
          <p:cNvPr id="18" name="Text Placeholder 17"/>
          <p:cNvSpPr>
            <a:spLocks noGrp="1"/>
          </p:cNvSpPr>
          <p:nvPr>
            <p:ph type="body" sz="quarter" idx="16"/>
          </p:nvPr>
        </p:nvSpPr>
        <p:spPr/>
        <p:txBody>
          <a:bodyPr/>
          <a:lstStyle/>
          <a:p>
            <a:r>
              <a:rPr lang="en-US"/>
              <a:t>10</a:t>
            </a:r>
            <a:endParaRPr lang="en-US" dirty="0"/>
          </a:p>
        </p:txBody>
      </p:sp>
      <p:sp>
        <p:nvSpPr>
          <p:cNvPr id="10" name="Title 9"/>
          <p:cNvSpPr>
            <a:spLocks noGrp="1"/>
          </p:cNvSpPr>
          <p:nvPr>
            <p:ph type="title"/>
          </p:nvPr>
        </p:nvSpPr>
        <p:spPr/>
        <p:txBody>
          <a:bodyPr/>
          <a:lstStyle/>
          <a:p>
            <a:r>
              <a:rPr lang="en-US" dirty="0"/>
              <a:t>Bill Deadlines</a:t>
            </a:r>
          </a:p>
        </p:txBody>
      </p:sp>
    </p:spTree>
    <p:extLst>
      <p:ext uri="{BB962C8B-B14F-4D97-AF65-F5344CB8AC3E}">
        <p14:creationId xmlns:p14="http://schemas.microsoft.com/office/powerpoint/2010/main" val="384475642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heme/theme1.xml><?xml version="1.0" encoding="utf-8"?>
<a:theme xmlns:a="http://schemas.openxmlformats.org/drawingml/2006/main" name="Game Board 16x9">
  <a:themeElements>
    <a:clrScheme name="Game Board">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FFFFFF"/>
      </a:hlink>
      <a:folHlink>
        <a:srgbClr val="8496B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lumMod val="60000"/>
            <a:lumOff val="40000"/>
          </a:schemeClr>
        </a:solidFill>
        <a:ln>
          <a:solidFill>
            <a:schemeClr val="bg2">
              <a:lumMod val="60000"/>
              <a:lumOff val="40000"/>
            </a:schemeClr>
          </a:solidFill>
        </a:ln>
      </a:spPr>
      <a:bodyPr rtlCol="0" anchor="ctr"/>
      <a:lstStyle>
        <a:defPPr algn="ctr">
          <a:lnSpc>
            <a:spcPct val="90000"/>
          </a:lnSpc>
          <a:defRPr sz="2400" dirty="0" smtClean="0">
            <a:solidFill>
              <a:schemeClr val="bg2">
                <a:lumMod val="50000"/>
              </a:schemeClr>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bg2">
              <a:lumMod val="60000"/>
              <a:lumOff val="40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400" dirty="0" err="1" smtClean="0"/>
        </a:defPPr>
      </a:lstStyle>
    </a:txDef>
  </a:objectDefaults>
  <a:extraClrSchemeLst/>
  <a:extLst>
    <a:ext uri="{05A4C25C-085E-4340-85A3-A5531E510DB2}">
      <thm15:themeFamily xmlns:thm15="http://schemas.microsoft.com/office/thememl/2012/main" name="GameBoard_16x9.potx" id="{9EA11A30-5B56-475A-8F8F-B9C431FE8468}" vid="{E3D712D3-90DA-42E1-8FF5-E72DB3B5833F}"/>
    </a:ext>
  </a:extLst>
</a:theme>
</file>

<file path=ppt/theme/theme2.xml><?xml version="1.0" encoding="utf-8"?>
<a:theme xmlns:a="http://schemas.openxmlformats.org/drawingml/2006/main" name="Office Theme">
  <a:themeElements>
    <a:clrScheme name="Game Board">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FFFFFF"/>
      </a:hlink>
      <a:folHlink>
        <a:srgbClr val="8496B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Game Board">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FFFFFF"/>
      </a:hlink>
      <a:folHlink>
        <a:srgbClr val="8496B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C1D5F340F01F94FA2FD29A5E6DC872E" ma:contentTypeVersion="0" ma:contentTypeDescription="Create a new document." ma:contentTypeScope="" ma:versionID="141aba3b8f8cb7f331be6546df69db50">
  <xsd:schema xmlns:xsd="http://www.w3.org/2001/XMLSchema" xmlns:xs="http://www.w3.org/2001/XMLSchema" xmlns:p="http://schemas.microsoft.com/office/2006/metadata/properties" targetNamespace="http://schemas.microsoft.com/office/2006/metadata/properties" ma:root="true" ma:fieldsID="f8e4ef66d87525153bd8907774ed28f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41FC00E-C489-4259-99E0-267048C28A5A}">
  <ds:schemaRefs>
    <ds:schemaRef ds:uri="http://schemas.microsoft.com/office/2006/documentManagement/types"/>
    <ds:schemaRef ds:uri="http://purl.org/dc/dcmitype/"/>
    <ds:schemaRef ds:uri="http://schemas.openxmlformats.org/package/2006/metadata/core-properties"/>
    <ds:schemaRef ds:uri="http://www.w3.org/XML/1998/namespace"/>
    <ds:schemaRef ds:uri="http://schemas.microsoft.com/office/infopath/2007/PartnerControls"/>
    <ds:schemaRef ds:uri="http://schemas.microsoft.com/office/2006/metadata/properties"/>
    <ds:schemaRef ds:uri="http://purl.org/dc/terms/"/>
    <ds:schemaRef ds:uri="http://purl.org/dc/elements/1.1/"/>
  </ds:schemaRefs>
</ds:datastoreItem>
</file>

<file path=customXml/itemProps2.xml><?xml version="1.0" encoding="utf-8"?>
<ds:datastoreItem xmlns:ds="http://schemas.openxmlformats.org/officeDocument/2006/customXml" ds:itemID="{C6F3CCA7-F4B0-4CD0-A273-908584A054B5}">
  <ds:schemaRefs>
    <ds:schemaRef ds:uri="http://schemas.microsoft.com/sharepoint/v3/contenttype/forms"/>
  </ds:schemaRefs>
</ds:datastoreItem>
</file>

<file path=customXml/itemProps3.xml><?xml version="1.0" encoding="utf-8"?>
<ds:datastoreItem xmlns:ds="http://schemas.openxmlformats.org/officeDocument/2006/customXml" ds:itemID="{C0299427-726D-49EB-A458-2AD845CE16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0</TotalTime>
  <Words>1054</Words>
  <Application>Microsoft Office PowerPoint</Application>
  <PresentationFormat>Widescreen</PresentationFormat>
  <Paragraphs>162</Paragraphs>
  <Slides>31</Slides>
  <Notes>5</Notes>
  <HiddenSlides>30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Corbel</vt:lpstr>
      <vt:lpstr>Game Board 16x9</vt:lpstr>
      <vt:lpstr>PowerPoint Presentation</vt:lpstr>
      <vt:lpstr>Category 1: Ethics</vt:lpstr>
      <vt:lpstr>Ethics</vt:lpstr>
      <vt:lpstr>Ethics</vt:lpstr>
      <vt:lpstr>Ethics</vt:lpstr>
      <vt:lpstr>Ethics</vt:lpstr>
      <vt:lpstr>Ethics</vt:lpstr>
      <vt:lpstr>Category 2: Bill Deadlines</vt:lpstr>
      <vt:lpstr>Bill Deadlines</vt:lpstr>
      <vt:lpstr>Bill Deadlines</vt:lpstr>
      <vt:lpstr>Bill Deadlines</vt:lpstr>
      <vt:lpstr>Bill Deadlines</vt:lpstr>
      <vt:lpstr>Bill Deadlines</vt:lpstr>
      <vt:lpstr>Category 3: Joint Rules Jumble</vt:lpstr>
      <vt:lpstr>Joint Rules Jumble</vt:lpstr>
      <vt:lpstr>Joint Rules Jumble</vt:lpstr>
      <vt:lpstr>Joint Rules Jumble</vt:lpstr>
      <vt:lpstr>Joint Rules Jumble</vt:lpstr>
      <vt:lpstr>Legislative Smorgasbord</vt:lpstr>
      <vt:lpstr>Category 4: The State Capitol</vt:lpstr>
      <vt:lpstr>The State Capitol</vt:lpstr>
      <vt:lpstr>The State Capitol</vt:lpstr>
      <vt:lpstr>The State Capitol</vt:lpstr>
      <vt:lpstr>The State Capitol</vt:lpstr>
      <vt:lpstr>The State Capitol</vt:lpstr>
      <vt:lpstr>Category 5: Montana Art History</vt:lpstr>
      <vt:lpstr>Montana Art History</vt:lpstr>
      <vt:lpstr>Montana Art History</vt:lpstr>
      <vt:lpstr>Montana Sports History</vt:lpstr>
      <vt:lpstr>Montana Art History</vt:lpstr>
      <vt:lpstr>Montana Art History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15</cp:revision>
  <dcterms:created xsi:type="dcterms:W3CDTF">2012-12-17T01:40:20Z</dcterms:created>
  <dcterms:modified xsi:type="dcterms:W3CDTF">2022-11-11T16:48:20Z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0x0101007C1D5F340F01F94FA2FD29A5E6DC872E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